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3" r:id="rId5"/>
    <p:sldMasterId id="214748368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5143500" cx="9144000"/>
  <p:notesSz cx="6858000" cy="9144000"/>
  <p:embeddedFontLst>
    <p:embeddedFont>
      <p:font typeface="Oxygen"/>
      <p:regular r:id="rId25"/>
      <p:bold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6B6C6AD-D2D6-4E4A-9DFD-D2C7B34A233E}">
  <a:tblStyle styleId="{F6B6C6AD-D2D6-4E4A-9DFD-D2C7B34A233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4401D70-A086-41CB-8071-5FDFB0AE78F2}"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font" Target="fonts/Oxygen-bold.fntdata"/><Relationship Id="rId25" Type="http://schemas.openxmlformats.org/officeDocument/2006/relationships/font" Target="fonts/Oxygen-regular.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OpenSans-italic.fntdata"/><Relationship Id="rId7" Type="http://schemas.openxmlformats.org/officeDocument/2006/relationships/notesMaster" Target="notesMasters/notesMaster1.xml"/><Relationship Id="rId8" Type="http://schemas.openxmlformats.org/officeDocument/2006/relationships/slide" Target="slides/slide1.xml"/><Relationship Id="rId30" Type="http://schemas.openxmlformats.org/officeDocument/2006/relationships/font" Target="fonts/OpenSans-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dab18b4012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dab18b401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dab18b401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dab18b401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66047dcf5e_0_1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66047dcf5e_0_1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66047dcf5e_0_1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266047dcf5e_0_1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66047dcf5e_0_1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266047dcf5e_0_1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dab18b401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dab18b401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66047dcf5e_0_7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266047dcf5e_0_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66047dcf5e_0_7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66047dcf5e_0_7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66047dcf5e_0_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66047dcf5e_0_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66047dcf5e_0_8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266047dcf5e_0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66047dcf5e_0_8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266047dcf5e_0_8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66047dcf5e_0_8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266047dcf5e_0_8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66047dcf5e_0_8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66047dcf5e_0_8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66047dcf5e_0_1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66047dcf5e_0_1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266047dcf5e_0_1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266047dcf5e_0_1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266047dcf5e_0_7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266047dcf5e_0_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56" name="Google Shape;56;p14"/>
          <p:cNvPicPr preferRelativeResize="0"/>
          <p:nvPr/>
        </p:nvPicPr>
        <p:blipFill rotWithShape="1">
          <a:blip r:embed="rId2">
            <a:alphaModFix/>
          </a:blip>
          <a:srcRect b="23798" l="0" r="0" t="36144"/>
          <a:stretch/>
        </p:blipFill>
        <p:spPr>
          <a:xfrm rot="-5400000">
            <a:off x="-975683" y="637133"/>
            <a:ext cx="3354716" cy="1446001"/>
          </a:xfrm>
          <a:prstGeom prst="rect">
            <a:avLst/>
          </a:prstGeom>
          <a:noFill/>
          <a:ln>
            <a:noFill/>
          </a:ln>
        </p:spPr>
      </p:pic>
      <p:pic>
        <p:nvPicPr>
          <p:cNvPr id="57" name="Google Shape;57;p14"/>
          <p:cNvPicPr preferRelativeResize="0"/>
          <p:nvPr/>
        </p:nvPicPr>
        <p:blipFill rotWithShape="1">
          <a:blip r:embed="rId2">
            <a:alphaModFix/>
          </a:blip>
          <a:srcRect b="23798" l="0" r="0" t="36144"/>
          <a:stretch/>
        </p:blipFill>
        <p:spPr>
          <a:xfrm rot="-5400000">
            <a:off x="-975683" y="2717317"/>
            <a:ext cx="3354716" cy="1446001"/>
          </a:xfrm>
          <a:prstGeom prst="rect">
            <a:avLst/>
          </a:prstGeom>
          <a:noFill/>
          <a:ln>
            <a:noFill/>
          </a:ln>
        </p:spPr>
      </p:pic>
      <p:sp>
        <p:nvSpPr>
          <p:cNvPr id="58" name="Google Shape;58;p14"/>
          <p:cNvSpPr/>
          <p:nvPr/>
        </p:nvSpPr>
        <p:spPr>
          <a:xfrm>
            <a:off x="-13375" y="-16200"/>
            <a:ext cx="1611900" cy="5175900"/>
          </a:xfrm>
          <a:prstGeom prst="rect">
            <a:avLst/>
          </a:prstGeom>
          <a:solidFill>
            <a:srgbClr val="048ABF">
              <a:alpha val="7440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a:off x="-27361" y="4654275"/>
            <a:ext cx="9177900" cy="516300"/>
          </a:xfrm>
          <a:prstGeom prst="rect">
            <a:avLst/>
          </a:prstGeom>
          <a:solidFill>
            <a:schemeClr val="accent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pic>
        <p:nvPicPr>
          <p:cNvPr id="60" name="Google Shape;60;p14"/>
          <p:cNvPicPr preferRelativeResize="0"/>
          <p:nvPr/>
        </p:nvPicPr>
        <p:blipFill>
          <a:blip r:embed="rId3">
            <a:alphaModFix/>
          </a:blip>
          <a:stretch>
            <a:fillRect/>
          </a:stretch>
        </p:blipFill>
        <p:spPr>
          <a:xfrm>
            <a:off x="4477200" y="4779129"/>
            <a:ext cx="4485452" cy="266600"/>
          </a:xfrm>
          <a:prstGeom prst="rect">
            <a:avLst/>
          </a:prstGeom>
          <a:noFill/>
          <a:ln>
            <a:noFill/>
          </a:ln>
        </p:spPr>
      </p:pic>
      <p:sp>
        <p:nvSpPr>
          <p:cNvPr id="61" name="Google Shape;61;p14"/>
          <p:cNvSpPr txBox="1"/>
          <p:nvPr>
            <p:ph idx="1"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 name="Google Shape;62;p14"/>
          <p:cNvSpPr txBox="1"/>
          <p:nvPr>
            <p:ph type="title"/>
          </p:nvPr>
        </p:nvSpPr>
        <p:spPr>
          <a:xfrm>
            <a:off x="2008025" y="2031476"/>
            <a:ext cx="6020400" cy="1835100"/>
          </a:xfrm>
          <a:prstGeom prst="rect">
            <a:avLst/>
          </a:prstGeom>
        </p:spPr>
        <p:txBody>
          <a:bodyPr anchorCtr="0" anchor="t" bIns="91425" lIns="91425" spcFirstLastPara="1" rIns="91425" wrap="square" tIns="91425">
            <a:normAutofit/>
          </a:bodyPr>
          <a:lstStyle>
            <a:lvl1pPr lvl="0" rtl="0">
              <a:spcBef>
                <a:spcPts val="0"/>
              </a:spcBef>
              <a:spcAft>
                <a:spcPts val="0"/>
              </a:spcAft>
              <a:buSzPts val="5500"/>
              <a:buNone/>
              <a:defRPr b="1" sz="5500"/>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sp>
        <p:nvSpPr>
          <p:cNvPr id="63" name="Google Shape;63;p14"/>
          <p:cNvSpPr txBox="1"/>
          <p:nvPr>
            <p:ph idx="2" type="subTitle"/>
          </p:nvPr>
        </p:nvSpPr>
        <p:spPr>
          <a:xfrm>
            <a:off x="2008025" y="3866571"/>
            <a:ext cx="5301300" cy="516300"/>
          </a:xfrm>
          <a:prstGeom prst="rect">
            <a:avLst/>
          </a:prstGeom>
        </p:spPr>
        <p:txBody>
          <a:bodyPr anchorCtr="0" anchor="t"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pic>
        <p:nvPicPr>
          <p:cNvPr id="64" name="Google Shape;64;p14"/>
          <p:cNvPicPr preferRelativeResize="0"/>
          <p:nvPr/>
        </p:nvPicPr>
        <p:blipFill>
          <a:blip r:embed="rId4">
            <a:alphaModFix/>
          </a:blip>
          <a:stretch>
            <a:fillRect/>
          </a:stretch>
        </p:blipFill>
        <p:spPr>
          <a:xfrm>
            <a:off x="7128126" y="219375"/>
            <a:ext cx="1653951" cy="19280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TITLE_2">
    <p:bg>
      <p:bgPr>
        <a:solidFill>
          <a:schemeClr val="lt1"/>
        </a:solidFill>
      </p:bgPr>
    </p:bg>
    <p:spTree>
      <p:nvGrpSpPr>
        <p:cNvPr id="65" name="Shape 65"/>
        <p:cNvGrpSpPr/>
        <p:nvPr/>
      </p:nvGrpSpPr>
      <p:grpSpPr>
        <a:xfrm>
          <a:off x="0" y="0"/>
          <a:ext cx="0" cy="0"/>
          <a:chOff x="0" y="0"/>
          <a:chExt cx="0" cy="0"/>
        </a:xfrm>
      </p:grpSpPr>
      <p:sp>
        <p:nvSpPr>
          <p:cNvPr id="66" name="Google Shape;66;p15"/>
          <p:cNvSpPr/>
          <p:nvPr/>
        </p:nvSpPr>
        <p:spPr>
          <a:xfrm>
            <a:off x="-27361" y="4654275"/>
            <a:ext cx="9177900" cy="516300"/>
          </a:xfrm>
          <a:prstGeom prst="rect">
            <a:avLst/>
          </a:prstGeom>
          <a:solidFill>
            <a:schemeClr val="accent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67" name="Google Shape;67;p15"/>
          <p:cNvSpPr txBox="1"/>
          <p:nvPr>
            <p:ph type="ctrTitle"/>
          </p:nvPr>
        </p:nvSpPr>
        <p:spPr>
          <a:xfrm>
            <a:off x="1517550" y="968700"/>
            <a:ext cx="69549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6000"/>
              <a:buNone/>
              <a:defRPr b="1"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8" name="Google Shape;68;p15"/>
          <p:cNvSpPr txBox="1"/>
          <p:nvPr>
            <p:ph idx="1" type="subTitle"/>
          </p:nvPr>
        </p:nvSpPr>
        <p:spPr>
          <a:xfrm>
            <a:off x="1718400" y="3284675"/>
            <a:ext cx="65532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Font typeface="Open Sans"/>
              <a:buNone/>
              <a:defRPr sz="2800">
                <a:latin typeface="Open Sans"/>
                <a:ea typeface="Open Sans"/>
                <a:cs typeface="Open Sans"/>
                <a:sym typeface="Open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9" name="Google Shape;69;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70" name="Google Shape;70;p15"/>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71" name="Google Shape;71;p15"/>
          <p:cNvSpPr txBox="1"/>
          <p:nvPr>
            <p:ph idx="2"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72" name="Google Shape;72;p15"/>
          <p:cNvCxnSpPr/>
          <p:nvPr/>
        </p:nvCxnSpPr>
        <p:spPr>
          <a:xfrm flipH="1">
            <a:off x="640080" y="855748"/>
            <a:ext cx="9600" cy="823200"/>
          </a:xfrm>
          <a:prstGeom prst="straightConnector1">
            <a:avLst/>
          </a:prstGeom>
          <a:noFill/>
          <a:ln cap="flat" cmpd="sng" w="38100">
            <a:solidFill>
              <a:schemeClr val="accent1"/>
            </a:solidFill>
            <a:prstDash val="solid"/>
            <a:round/>
            <a:headEnd len="med" w="med" type="oval"/>
            <a:tailEnd len="med" w="med" type="oval"/>
          </a:ln>
        </p:spPr>
      </p:cxnSp>
      <p:cxnSp>
        <p:nvCxnSpPr>
          <p:cNvPr id="73" name="Google Shape;73;p15"/>
          <p:cNvCxnSpPr/>
          <p:nvPr/>
        </p:nvCxnSpPr>
        <p:spPr>
          <a:xfrm flipH="1">
            <a:off x="640080" y="1874030"/>
            <a:ext cx="9600" cy="822900"/>
          </a:xfrm>
          <a:prstGeom prst="straightConnector1">
            <a:avLst/>
          </a:prstGeom>
          <a:noFill/>
          <a:ln cap="flat" cmpd="sng" w="38100">
            <a:solidFill>
              <a:schemeClr val="accent2"/>
            </a:solidFill>
            <a:prstDash val="solid"/>
            <a:round/>
            <a:headEnd len="med" w="med" type="oval"/>
            <a:tailEnd len="med" w="med" type="oval"/>
          </a:ln>
        </p:spPr>
      </p:cxnSp>
      <p:cxnSp>
        <p:nvCxnSpPr>
          <p:cNvPr id="74" name="Google Shape;74;p15"/>
          <p:cNvCxnSpPr/>
          <p:nvPr/>
        </p:nvCxnSpPr>
        <p:spPr>
          <a:xfrm flipH="1">
            <a:off x="641430" y="2892013"/>
            <a:ext cx="6900" cy="822900"/>
          </a:xfrm>
          <a:prstGeom prst="straightConnector1">
            <a:avLst/>
          </a:prstGeom>
          <a:noFill/>
          <a:ln cap="flat" cmpd="sng" w="38100">
            <a:solidFill>
              <a:schemeClr val="lt2"/>
            </a:solidFill>
            <a:prstDash val="solid"/>
            <a:round/>
            <a:headEnd len="med" w="med" type="oval"/>
            <a:tailEnd len="med" w="med" type="oval"/>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progression 0">
  <p:cSld name="SECTION_HEADER_1">
    <p:bg>
      <p:bgPr>
        <a:solidFill>
          <a:srgbClr val="FFFFFF"/>
        </a:solidFill>
      </p:bgPr>
    </p:bg>
    <p:spTree>
      <p:nvGrpSpPr>
        <p:cNvPr id="75" name="Shape 75"/>
        <p:cNvGrpSpPr/>
        <p:nvPr/>
      </p:nvGrpSpPr>
      <p:grpSpPr>
        <a:xfrm>
          <a:off x="0" y="0"/>
          <a:ext cx="0" cy="0"/>
          <a:chOff x="0" y="0"/>
          <a:chExt cx="0" cy="0"/>
        </a:xfrm>
      </p:grpSpPr>
      <p:sp>
        <p:nvSpPr>
          <p:cNvPr id="76" name="Google Shape;76;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7" name="Google Shape;77;p16"/>
          <p:cNvSpPr/>
          <p:nvPr/>
        </p:nvSpPr>
        <p:spPr>
          <a:xfrm>
            <a:off x="4467503" y="1729934"/>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a:off x="5434353" y="1729934"/>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6401203" y="1729934"/>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6"/>
          <p:cNvSpPr/>
          <p:nvPr/>
        </p:nvSpPr>
        <p:spPr>
          <a:xfrm>
            <a:off x="7368029" y="1729934"/>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6"/>
          <p:cNvSpPr/>
          <p:nvPr/>
        </p:nvSpPr>
        <p:spPr>
          <a:xfrm>
            <a:off x="2552099" y="548640"/>
            <a:ext cx="627600" cy="930000"/>
          </a:xfrm>
          <a:prstGeom prst="downArrow">
            <a:avLst>
              <a:gd fmla="val 50000" name="adj1"/>
              <a:gd fmla="val 50000" name="adj2"/>
            </a:avLst>
          </a:prstGeom>
          <a:solidFill>
            <a:srgbClr val="048ABF"/>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6"/>
          <p:cNvSpPr/>
          <p:nvPr/>
        </p:nvSpPr>
        <p:spPr>
          <a:xfrm>
            <a:off x="2533803" y="1729934"/>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p:nvPr/>
        </p:nvSpPr>
        <p:spPr>
          <a:xfrm>
            <a:off x="3500653" y="1729934"/>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6"/>
          <p:cNvSpPr/>
          <p:nvPr/>
        </p:nvSpPr>
        <p:spPr>
          <a:xfrm>
            <a:off x="4467503" y="1729934"/>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6"/>
          <p:cNvSpPr/>
          <p:nvPr/>
        </p:nvSpPr>
        <p:spPr>
          <a:xfrm>
            <a:off x="5434353" y="1729934"/>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6"/>
          <p:cNvSpPr txBox="1"/>
          <p:nvPr>
            <p:ph idx="1" type="subTitle"/>
          </p:nvPr>
        </p:nvSpPr>
        <p:spPr>
          <a:xfrm>
            <a:off x="2468880" y="2627840"/>
            <a:ext cx="8838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7" name="Google Shape;87;p16"/>
          <p:cNvSpPr txBox="1"/>
          <p:nvPr>
            <p:ph idx="2" type="subTitle"/>
          </p:nvPr>
        </p:nvSpPr>
        <p:spPr>
          <a:xfrm>
            <a:off x="3429814" y="2627840"/>
            <a:ext cx="8838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8" name="Google Shape;88;p16"/>
          <p:cNvSpPr txBox="1"/>
          <p:nvPr>
            <p:ph idx="3" type="subTitle"/>
          </p:nvPr>
        </p:nvSpPr>
        <p:spPr>
          <a:xfrm>
            <a:off x="6312618" y="2627840"/>
            <a:ext cx="8838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9" name="Google Shape;89;p16"/>
          <p:cNvSpPr txBox="1"/>
          <p:nvPr>
            <p:ph idx="4" type="subTitle"/>
          </p:nvPr>
        </p:nvSpPr>
        <p:spPr>
          <a:xfrm>
            <a:off x="5351683" y="2627840"/>
            <a:ext cx="8838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0" name="Google Shape;90;p16"/>
          <p:cNvSpPr txBox="1"/>
          <p:nvPr>
            <p:ph idx="5" type="subTitle"/>
          </p:nvPr>
        </p:nvSpPr>
        <p:spPr>
          <a:xfrm>
            <a:off x="4390749" y="2627840"/>
            <a:ext cx="8838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1" name="Google Shape;91;p16"/>
          <p:cNvSpPr txBox="1"/>
          <p:nvPr>
            <p:ph idx="6" type="subTitle"/>
          </p:nvPr>
        </p:nvSpPr>
        <p:spPr>
          <a:xfrm>
            <a:off x="7273552" y="2627840"/>
            <a:ext cx="8838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p:nvPr/>
        </p:nvSpPr>
        <p:spPr>
          <a:xfrm>
            <a:off x="0" y="0"/>
            <a:ext cx="1705200" cy="4738800"/>
          </a:xfrm>
          <a:prstGeom prst="rect">
            <a:avLst/>
          </a:prstGeom>
          <a:solidFill>
            <a:srgbClr val="B0CDD9">
              <a:alpha val="69050"/>
            </a:srgbClr>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 name="Google Shape;93;p16"/>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94" name="Google Shape;94;p16"/>
          <p:cNvSpPr txBox="1"/>
          <p:nvPr>
            <p:ph idx="7"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progression 1">
  <p:cSld name="SECTION_HEADER_1_4">
    <p:bg>
      <p:bgPr>
        <a:solidFill>
          <a:srgbClr val="FFFFFF"/>
        </a:solidFill>
      </p:bgPr>
    </p:bg>
    <p:spTree>
      <p:nvGrpSpPr>
        <p:cNvPr id="95" name="Shape 95"/>
        <p:cNvGrpSpPr/>
        <p:nvPr/>
      </p:nvGrpSpPr>
      <p:grpSpPr>
        <a:xfrm>
          <a:off x="0" y="0"/>
          <a:ext cx="0" cy="0"/>
          <a:chOff x="0" y="0"/>
          <a:chExt cx="0" cy="0"/>
        </a:xfrm>
      </p:grpSpPr>
      <p:sp>
        <p:nvSpPr>
          <p:cNvPr id="96" name="Google Shape;96;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17"/>
          <p:cNvSpPr/>
          <p:nvPr/>
        </p:nvSpPr>
        <p:spPr>
          <a:xfrm>
            <a:off x="4467365" y="1729934"/>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7"/>
          <p:cNvSpPr/>
          <p:nvPr/>
        </p:nvSpPr>
        <p:spPr>
          <a:xfrm>
            <a:off x="5434148" y="1729934"/>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7"/>
          <p:cNvSpPr/>
          <p:nvPr/>
        </p:nvSpPr>
        <p:spPr>
          <a:xfrm>
            <a:off x="6400931" y="1729934"/>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7"/>
          <p:cNvSpPr/>
          <p:nvPr/>
        </p:nvSpPr>
        <p:spPr>
          <a:xfrm>
            <a:off x="7367715" y="1729934"/>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7"/>
          <p:cNvSpPr/>
          <p:nvPr/>
        </p:nvSpPr>
        <p:spPr>
          <a:xfrm>
            <a:off x="3540085" y="548640"/>
            <a:ext cx="627300" cy="930000"/>
          </a:xfrm>
          <a:prstGeom prst="downArrow">
            <a:avLst>
              <a:gd fmla="val 50000" name="adj1"/>
              <a:gd fmla="val 50000" name="adj2"/>
            </a:avLst>
          </a:prstGeom>
          <a:solidFill>
            <a:srgbClr val="048ABF"/>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 name="Google Shape;102;p17"/>
          <p:cNvGrpSpPr/>
          <p:nvPr/>
        </p:nvGrpSpPr>
        <p:grpSpPr>
          <a:xfrm>
            <a:off x="2533838" y="1626561"/>
            <a:ext cx="801145" cy="789150"/>
            <a:chOff x="428650" y="5556775"/>
            <a:chExt cx="1052200" cy="1052200"/>
          </a:xfrm>
        </p:grpSpPr>
        <p:sp>
          <p:nvSpPr>
            <p:cNvPr id="103" name="Google Shape;103;p17"/>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4" name="Google Shape;104;p17"/>
            <p:cNvPicPr preferRelativeResize="0"/>
            <p:nvPr/>
          </p:nvPicPr>
          <p:blipFill>
            <a:blip r:embed="rId2">
              <a:alphaModFix/>
            </a:blip>
            <a:stretch>
              <a:fillRect/>
            </a:stretch>
          </p:blipFill>
          <p:spPr>
            <a:xfrm>
              <a:off x="473800" y="5556775"/>
              <a:ext cx="1007050" cy="1007050"/>
            </a:xfrm>
            <a:prstGeom prst="rect">
              <a:avLst/>
            </a:prstGeom>
            <a:noFill/>
            <a:ln>
              <a:noFill/>
            </a:ln>
          </p:spPr>
        </p:pic>
      </p:grpSp>
      <p:sp>
        <p:nvSpPr>
          <p:cNvPr id="105" name="Google Shape;105;p17"/>
          <p:cNvSpPr/>
          <p:nvPr/>
        </p:nvSpPr>
        <p:spPr>
          <a:xfrm>
            <a:off x="3500581" y="1729934"/>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p:nvPr/>
        </p:nvSpPr>
        <p:spPr>
          <a:xfrm>
            <a:off x="4467365" y="1729934"/>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7"/>
          <p:cNvSpPr/>
          <p:nvPr/>
        </p:nvSpPr>
        <p:spPr>
          <a:xfrm>
            <a:off x="5434148" y="1729934"/>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txBox="1"/>
          <p:nvPr>
            <p:ph idx="1" type="subTitle"/>
          </p:nvPr>
        </p:nvSpPr>
        <p:spPr>
          <a:xfrm>
            <a:off x="2468880" y="2627840"/>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9" name="Google Shape;109;p17"/>
          <p:cNvSpPr txBox="1"/>
          <p:nvPr>
            <p:ph idx="2" type="subTitle"/>
          </p:nvPr>
        </p:nvSpPr>
        <p:spPr>
          <a:xfrm>
            <a:off x="3429748" y="2627840"/>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0" name="Google Shape;110;p17"/>
          <p:cNvSpPr txBox="1"/>
          <p:nvPr>
            <p:ph idx="3" type="subTitle"/>
          </p:nvPr>
        </p:nvSpPr>
        <p:spPr>
          <a:xfrm>
            <a:off x="6312352" y="2627840"/>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1" name="Google Shape;111;p17"/>
          <p:cNvSpPr txBox="1"/>
          <p:nvPr>
            <p:ph idx="4" type="subTitle"/>
          </p:nvPr>
        </p:nvSpPr>
        <p:spPr>
          <a:xfrm>
            <a:off x="5351484" y="2627840"/>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2" name="Google Shape;112;p17"/>
          <p:cNvSpPr txBox="1"/>
          <p:nvPr>
            <p:ph idx="5" type="subTitle"/>
          </p:nvPr>
        </p:nvSpPr>
        <p:spPr>
          <a:xfrm>
            <a:off x="4390616" y="2627840"/>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3" name="Google Shape;113;p17"/>
          <p:cNvSpPr txBox="1"/>
          <p:nvPr>
            <p:ph idx="6" type="subTitle"/>
          </p:nvPr>
        </p:nvSpPr>
        <p:spPr>
          <a:xfrm>
            <a:off x="7273220" y="2627840"/>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pic>
        <p:nvPicPr>
          <p:cNvPr id="114" name="Google Shape;114;p17"/>
          <p:cNvPicPr preferRelativeResize="0"/>
          <p:nvPr/>
        </p:nvPicPr>
        <p:blipFill>
          <a:blip r:embed="rId3">
            <a:alphaModFix/>
          </a:blip>
          <a:stretch>
            <a:fillRect/>
          </a:stretch>
        </p:blipFill>
        <p:spPr>
          <a:xfrm>
            <a:off x="4477200" y="4779129"/>
            <a:ext cx="4485452" cy="266600"/>
          </a:xfrm>
          <a:prstGeom prst="rect">
            <a:avLst/>
          </a:prstGeom>
          <a:noFill/>
          <a:ln>
            <a:noFill/>
          </a:ln>
        </p:spPr>
      </p:pic>
      <p:sp>
        <p:nvSpPr>
          <p:cNvPr id="115" name="Google Shape;115;p17"/>
          <p:cNvSpPr txBox="1"/>
          <p:nvPr>
            <p:ph idx="7"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6" name="Google Shape;116;p17"/>
          <p:cNvSpPr/>
          <p:nvPr/>
        </p:nvSpPr>
        <p:spPr>
          <a:xfrm>
            <a:off x="0" y="0"/>
            <a:ext cx="1705200" cy="4738800"/>
          </a:xfrm>
          <a:prstGeom prst="rect">
            <a:avLst/>
          </a:prstGeom>
          <a:solidFill>
            <a:srgbClr val="B0CDD9">
              <a:alpha val="69050"/>
            </a:srgbClr>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progression 2">
  <p:cSld name="SECTION_HEADER_1_1">
    <p:bg>
      <p:bgPr>
        <a:solidFill>
          <a:srgbClr val="FFFFFF"/>
        </a:solidFill>
      </p:bgPr>
    </p:bg>
    <p:spTree>
      <p:nvGrpSpPr>
        <p:cNvPr id="117" name="Shape 117"/>
        <p:cNvGrpSpPr/>
        <p:nvPr/>
      </p:nvGrpSpPr>
      <p:grpSpPr>
        <a:xfrm>
          <a:off x="0" y="0"/>
          <a:ext cx="0" cy="0"/>
          <a:chOff x="0" y="0"/>
          <a:chExt cx="0" cy="0"/>
        </a:xfrm>
      </p:grpSpPr>
      <p:sp>
        <p:nvSpPr>
          <p:cNvPr id="118" name="Google Shape;118;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9" name="Google Shape;119;p18"/>
          <p:cNvSpPr/>
          <p:nvPr/>
        </p:nvSpPr>
        <p:spPr>
          <a:xfrm>
            <a:off x="4467324" y="1726318"/>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8"/>
          <p:cNvSpPr/>
          <p:nvPr/>
        </p:nvSpPr>
        <p:spPr>
          <a:xfrm>
            <a:off x="5434087" y="1726318"/>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p:nvPr/>
        </p:nvSpPr>
        <p:spPr>
          <a:xfrm>
            <a:off x="6400850" y="1726318"/>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p:nvPr/>
        </p:nvSpPr>
        <p:spPr>
          <a:xfrm>
            <a:off x="7367614" y="1726318"/>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8"/>
          <p:cNvSpPr/>
          <p:nvPr/>
        </p:nvSpPr>
        <p:spPr>
          <a:xfrm>
            <a:off x="4503363" y="545025"/>
            <a:ext cx="627300" cy="930000"/>
          </a:xfrm>
          <a:prstGeom prst="downArrow">
            <a:avLst>
              <a:gd fmla="val 50000" name="adj1"/>
              <a:gd fmla="val 50000" name="adj2"/>
            </a:avLst>
          </a:prstGeom>
          <a:solidFill>
            <a:srgbClr val="048ABF"/>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 name="Google Shape;124;p18"/>
          <p:cNvGrpSpPr/>
          <p:nvPr/>
        </p:nvGrpSpPr>
        <p:grpSpPr>
          <a:xfrm>
            <a:off x="2533758" y="1622947"/>
            <a:ext cx="800935" cy="789150"/>
            <a:chOff x="428650" y="5556775"/>
            <a:chExt cx="1052200" cy="1052200"/>
          </a:xfrm>
        </p:grpSpPr>
        <p:sp>
          <p:nvSpPr>
            <p:cNvPr id="125" name="Google Shape;125;p18"/>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8"/>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nvGrpSpPr>
          <p:cNvPr id="127" name="Google Shape;127;p18"/>
          <p:cNvGrpSpPr/>
          <p:nvPr/>
        </p:nvGrpSpPr>
        <p:grpSpPr>
          <a:xfrm>
            <a:off x="3500521" y="1622947"/>
            <a:ext cx="800935" cy="789150"/>
            <a:chOff x="428650" y="5556775"/>
            <a:chExt cx="1052200" cy="1052200"/>
          </a:xfrm>
        </p:grpSpPr>
        <p:sp>
          <p:nvSpPr>
            <p:cNvPr id="128" name="Google Shape;128;p18"/>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 name="Google Shape;129;p18"/>
            <p:cNvPicPr preferRelativeResize="0"/>
            <p:nvPr/>
          </p:nvPicPr>
          <p:blipFill>
            <a:blip r:embed="rId2">
              <a:alphaModFix/>
            </a:blip>
            <a:stretch>
              <a:fillRect/>
            </a:stretch>
          </p:blipFill>
          <p:spPr>
            <a:xfrm>
              <a:off x="473800" y="5556775"/>
              <a:ext cx="1007050" cy="1007050"/>
            </a:xfrm>
            <a:prstGeom prst="rect">
              <a:avLst/>
            </a:prstGeom>
            <a:noFill/>
            <a:ln>
              <a:noFill/>
            </a:ln>
          </p:spPr>
        </p:pic>
      </p:grpSp>
      <p:sp>
        <p:nvSpPr>
          <p:cNvPr id="130" name="Google Shape;130;p18"/>
          <p:cNvSpPr/>
          <p:nvPr/>
        </p:nvSpPr>
        <p:spPr>
          <a:xfrm>
            <a:off x="4467324" y="1726318"/>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8"/>
          <p:cNvSpPr/>
          <p:nvPr/>
        </p:nvSpPr>
        <p:spPr>
          <a:xfrm>
            <a:off x="5434087" y="1726318"/>
            <a:ext cx="6963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8"/>
          <p:cNvSpPr txBox="1"/>
          <p:nvPr>
            <p:ph idx="1" type="subTitle"/>
          </p:nvPr>
        </p:nvSpPr>
        <p:spPr>
          <a:xfrm>
            <a:off x="2468880" y="2624224"/>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3" name="Google Shape;133;p18"/>
          <p:cNvSpPr txBox="1"/>
          <p:nvPr>
            <p:ph idx="2" type="subTitle"/>
          </p:nvPr>
        </p:nvSpPr>
        <p:spPr>
          <a:xfrm>
            <a:off x="3429728" y="2624224"/>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4" name="Google Shape;134;p18"/>
          <p:cNvSpPr txBox="1"/>
          <p:nvPr>
            <p:ph idx="3" type="subTitle"/>
          </p:nvPr>
        </p:nvSpPr>
        <p:spPr>
          <a:xfrm>
            <a:off x="6312272" y="2624224"/>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5" name="Google Shape;135;p18"/>
          <p:cNvSpPr txBox="1"/>
          <p:nvPr>
            <p:ph idx="4" type="subTitle"/>
          </p:nvPr>
        </p:nvSpPr>
        <p:spPr>
          <a:xfrm>
            <a:off x="5351424" y="2624224"/>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6" name="Google Shape;136;p18"/>
          <p:cNvSpPr txBox="1"/>
          <p:nvPr>
            <p:ph idx="5" type="subTitle"/>
          </p:nvPr>
        </p:nvSpPr>
        <p:spPr>
          <a:xfrm>
            <a:off x="4390576" y="2624224"/>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7" name="Google Shape;137;p18"/>
          <p:cNvSpPr txBox="1"/>
          <p:nvPr>
            <p:ph idx="6" type="subTitle"/>
          </p:nvPr>
        </p:nvSpPr>
        <p:spPr>
          <a:xfrm>
            <a:off x="7273121" y="2624224"/>
            <a:ext cx="8832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pic>
        <p:nvPicPr>
          <p:cNvPr id="138" name="Google Shape;138;p18"/>
          <p:cNvPicPr preferRelativeResize="0"/>
          <p:nvPr/>
        </p:nvPicPr>
        <p:blipFill>
          <a:blip r:embed="rId3">
            <a:alphaModFix/>
          </a:blip>
          <a:stretch>
            <a:fillRect/>
          </a:stretch>
        </p:blipFill>
        <p:spPr>
          <a:xfrm>
            <a:off x="4477200" y="4779129"/>
            <a:ext cx="4485452" cy="266600"/>
          </a:xfrm>
          <a:prstGeom prst="rect">
            <a:avLst/>
          </a:prstGeom>
          <a:noFill/>
          <a:ln>
            <a:noFill/>
          </a:ln>
        </p:spPr>
      </p:pic>
      <p:sp>
        <p:nvSpPr>
          <p:cNvPr id="139" name="Google Shape;139;p18"/>
          <p:cNvSpPr txBox="1"/>
          <p:nvPr>
            <p:ph idx="7"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0" name="Google Shape;140;p18"/>
          <p:cNvSpPr/>
          <p:nvPr/>
        </p:nvSpPr>
        <p:spPr>
          <a:xfrm>
            <a:off x="0" y="0"/>
            <a:ext cx="1705200" cy="4738800"/>
          </a:xfrm>
          <a:prstGeom prst="rect">
            <a:avLst/>
          </a:prstGeom>
          <a:solidFill>
            <a:srgbClr val="B0CDD9">
              <a:alpha val="69050"/>
            </a:srgbClr>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progression 3">
  <p:cSld name="SECTION_HEADER_1_2">
    <p:bg>
      <p:bgPr>
        <a:solidFill>
          <a:srgbClr val="FFFFFF"/>
        </a:solidFill>
      </p:bgPr>
    </p:bg>
    <p:spTree>
      <p:nvGrpSpPr>
        <p:cNvPr id="141" name="Shape 141"/>
        <p:cNvGrpSpPr/>
        <p:nvPr/>
      </p:nvGrpSpPr>
      <p:grpSpPr>
        <a:xfrm>
          <a:off x="0" y="0"/>
          <a:ext cx="0" cy="0"/>
          <a:chOff x="0" y="0"/>
          <a:chExt cx="0" cy="0"/>
        </a:xfrm>
      </p:grpSpPr>
      <p:sp>
        <p:nvSpPr>
          <p:cNvPr id="142" name="Google Shape;142;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43" name="Google Shape;143;p19"/>
          <p:cNvSpPr/>
          <p:nvPr/>
        </p:nvSpPr>
        <p:spPr>
          <a:xfrm>
            <a:off x="4467199"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9"/>
          <p:cNvSpPr/>
          <p:nvPr/>
        </p:nvSpPr>
        <p:spPr>
          <a:xfrm>
            <a:off x="5433902"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9"/>
          <p:cNvSpPr/>
          <p:nvPr/>
        </p:nvSpPr>
        <p:spPr>
          <a:xfrm>
            <a:off x="6400605"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9"/>
          <p:cNvSpPr/>
          <p:nvPr/>
        </p:nvSpPr>
        <p:spPr>
          <a:xfrm>
            <a:off x="7367308"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9"/>
          <p:cNvSpPr/>
          <p:nvPr/>
        </p:nvSpPr>
        <p:spPr>
          <a:xfrm>
            <a:off x="5468272" y="545025"/>
            <a:ext cx="627300" cy="930000"/>
          </a:xfrm>
          <a:prstGeom prst="downArrow">
            <a:avLst>
              <a:gd fmla="val 50000" name="adj1"/>
              <a:gd fmla="val 50000" name="adj2"/>
            </a:avLst>
          </a:prstGeom>
          <a:solidFill>
            <a:srgbClr val="048ABF"/>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 name="Google Shape;148;p19"/>
          <p:cNvGrpSpPr/>
          <p:nvPr/>
        </p:nvGrpSpPr>
        <p:grpSpPr>
          <a:xfrm>
            <a:off x="2533774" y="1622963"/>
            <a:ext cx="800935" cy="789150"/>
            <a:chOff x="428650" y="5556775"/>
            <a:chExt cx="1052200" cy="1052200"/>
          </a:xfrm>
        </p:grpSpPr>
        <p:sp>
          <p:nvSpPr>
            <p:cNvPr id="149" name="Google Shape;149;p19"/>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0" name="Google Shape;150;p19"/>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nvGrpSpPr>
          <p:cNvPr id="151" name="Google Shape;151;p19"/>
          <p:cNvGrpSpPr/>
          <p:nvPr/>
        </p:nvGrpSpPr>
        <p:grpSpPr>
          <a:xfrm>
            <a:off x="3500477" y="1622963"/>
            <a:ext cx="800935" cy="789150"/>
            <a:chOff x="428650" y="5556775"/>
            <a:chExt cx="1052200" cy="1052200"/>
          </a:xfrm>
        </p:grpSpPr>
        <p:sp>
          <p:nvSpPr>
            <p:cNvPr id="152" name="Google Shape;152;p19"/>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9"/>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nvGrpSpPr>
          <p:cNvPr id="154" name="Google Shape;154;p19"/>
          <p:cNvGrpSpPr/>
          <p:nvPr/>
        </p:nvGrpSpPr>
        <p:grpSpPr>
          <a:xfrm>
            <a:off x="4467180" y="1622963"/>
            <a:ext cx="800935" cy="789150"/>
            <a:chOff x="428650" y="5556775"/>
            <a:chExt cx="1052200" cy="1052200"/>
          </a:xfrm>
        </p:grpSpPr>
        <p:sp>
          <p:nvSpPr>
            <p:cNvPr id="155" name="Google Shape;155;p19"/>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6" name="Google Shape;156;p19"/>
            <p:cNvPicPr preferRelativeResize="0"/>
            <p:nvPr/>
          </p:nvPicPr>
          <p:blipFill>
            <a:blip r:embed="rId2">
              <a:alphaModFix/>
            </a:blip>
            <a:stretch>
              <a:fillRect/>
            </a:stretch>
          </p:blipFill>
          <p:spPr>
            <a:xfrm>
              <a:off x="473800" y="5556775"/>
              <a:ext cx="1007050" cy="1007050"/>
            </a:xfrm>
            <a:prstGeom prst="rect">
              <a:avLst/>
            </a:prstGeom>
            <a:noFill/>
            <a:ln>
              <a:noFill/>
            </a:ln>
          </p:spPr>
        </p:pic>
      </p:grpSp>
      <p:sp>
        <p:nvSpPr>
          <p:cNvPr id="157" name="Google Shape;157;p19"/>
          <p:cNvSpPr/>
          <p:nvPr/>
        </p:nvSpPr>
        <p:spPr>
          <a:xfrm>
            <a:off x="5433902"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9"/>
          <p:cNvSpPr txBox="1"/>
          <p:nvPr>
            <p:ph idx="1" type="subTitle"/>
          </p:nvPr>
        </p:nvSpPr>
        <p:spPr>
          <a:xfrm>
            <a:off x="2468880"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9" name="Google Shape;159;p19"/>
          <p:cNvSpPr txBox="1"/>
          <p:nvPr>
            <p:ph idx="2" type="subTitle"/>
          </p:nvPr>
        </p:nvSpPr>
        <p:spPr>
          <a:xfrm>
            <a:off x="3429668"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0" name="Google Shape;160;p19"/>
          <p:cNvSpPr txBox="1"/>
          <p:nvPr>
            <p:ph idx="3" type="subTitle"/>
          </p:nvPr>
        </p:nvSpPr>
        <p:spPr>
          <a:xfrm>
            <a:off x="6312032"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1" name="Google Shape;161;p19"/>
          <p:cNvSpPr txBox="1"/>
          <p:nvPr>
            <p:ph idx="4" type="subTitle"/>
          </p:nvPr>
        </p:nvSpPr>
        <p:spPr>
          <a:xfrm>
            <a:off x="5351244"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2" name="Google Shape;162;p19"/>
          <p:cNvSpPr txBox="1"/>
          <p:nvPr>
            <p:ph idx="5" type="subTitle"/>
          </p:nvPr>
        </p:nvSpPr>
        <p:spPr>
          <a:xfrm>
            <a:off x="4390456"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3" name="Google Shape;163;p19"/>
          <p:cNvSpPr txBox="1"/>
          <p:nvPr>
            <p:ph idx="6" type="subTitle"/>
          </p:nvPr>
        </p:nvSpPr>
        <p:spPr>
          <a:xfrm>
            <a:off x="7272821"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pic>
        <p:nvPicPr>
          <p:cNvPr id="164" name="Google Shape;164;p19"/>
          <p:cNvPicPr preferRelativeResize="0"/>
          <p:nvPr/>
        </p:nvPicPr>
        <p:blipFill>
          <a:blip r:embed="rId3">
            <a:alphaModFix/>
          </a:blip>
          <a:stretch>
            <a:fillRect/>
          </a:stretch>
        </p:blipFill>
        <p:spPr>
          <a:xfrm>
            <a:off x="4477200" y="4779129"/>
            <a:ext cx="4485452" cy="266600"/>
          </a:xfrm>
          <a:prstGeom prst="rect">
            <a:avLst/>
          </a:prstGeom>
          <a:noFill/>
          <a:ln>
            <a:noFill/>
          </a:ln>
        </p:spPr>
      </p:pic>
      <p:sp>
        <p:nvSpPr>
          <p:cNvPr id="165" name="Google Shape;165;p19"/>
          <p:cNvSpPr txBox="1"/>
          <p:nvPr>
            <p:ph idx="7"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6" name="Google Shape;166;p19"/>
          <p:cNvSpPr/>
          <p:nvPr/>
        </p:nvSpPr>
        <p:spPr>
          <a:xfrm>
            <a:off x="0" y="0"/>
            <a:ext cx="1705200" cy="4738800"/>
          </a:xfrm>
          <a:prstGeom prst="rect">
            <a:avLst/>
          </a:prstGeom>
          <a:solidFill>
            <a:srgbClr val="B0CDD9">
              <a:alpha val="69050"/>
            </a:srgbClr>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progression 4">
  <p:cSld name="SECTION_HEADER_1_3">
    <p:bg>
      <p:bgPr>
        <a:solidFill>
          <a:srgbClr val="FFFFFF"/>
        </a:solidFill>
      </p:bgPr>
    </p:bg>
    <p:spTree>
      <p:nvGrpSpPr>
        <p:cNvPr id="167" name="Shape 167"/>
        <p:cNvGrpSpPr/>
        <p:nvPr/>
      </p:nvGrpSpPr>
      <p:grpSpPr>
        <a:xfrm>
          <a:off x="0" y="0"/>
          <a:ext cx="0" cy="0"/>
          <a:chOff x="0" y="0"/>
          <a:chExt cx="0" cy="0"/>
        </a:xfrm>
      </p:grpSpPr>
      <p:sp>
        <p:nvSpPr>
          <p:cNvPr id="168" name="Google Shape;168;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69" name="Google Shape;169;p20"/>
          <p:cNvSpPr/>
          <p:nvPr/>
        </p:nvSpPr>
        <p:spPr>
          <a:xfrm>
            <a:off x="4467199"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0"/>
          <p:cNvSpPr/>
          <p:nvPr/>
        </p:nvSpPr>
        <p:spPr>
          <a:xfrm>
            <a:off x="6400605"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0"/>
          <p:cNvSpPr/>
          <p:nvPr/>
        </p:nvSpPr>
        <p:spPr>
          <a:xfrm>
            <a:off x="7367308"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0"/>
          <p:cNvSpPr/>
          <p:nvPr/>
        </p:nvSpPr>
        <p:spPr>
          <a:xfrm>
            <a:off x="6438538" y="545025"/>
            <a:ext cx="627300" cy="930000"/>
          </a:xfrm>
          <a:prstGeom prst="downArrow">
            <a:avLst>
              <a:gd fmla="val 50000" name="adj1"/>
              <a:gd fmla="val 50000" name="adj2"/>
            </a:avLst>
          </a:prstGeom>
          <a:solidFill>
            <a:srgbClr val="048ABF"/>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3" name="Google Shape;173;p20"/>
          <p:cNvGrpSpPr/>
          <p:nvPr/>
        </p:nvGrpSpPr>
        <p:grpSpPr>
          <a:xfrm>
            <a:off x="2533774" y="1622963"/>
            <a:ext cx="800935" cy="789150"/>
            <a:chOff x="428650" y="5556775"/>
            <a:chExt cx="1052200" cy="1052200"/>
          </a:xfrm>
        </p:grpSpPr>
        <p:sp>
          <p:nvSpPr>
            <p:cNvPr id="174" name="Google Shape;174;p20"/>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5" name="Google Shape;175;p20"/>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nvGrpSpPr>
          <p:cNvPr id="176" name="Google Shape;176;p20"/>
          <p:cNvGrpSpPr/>
          <p:nvPr/>
        </p:nvGrpSpPr>
        <p:grpSpPr>
          <a:xfrm>
            <a:off x="3500477" y="1622963"/>
            <a:ext cx="800935" cy="789150"/>
            <a:chOff x="428650" y="5556775"/>
            <a:chExt cx="1052200" cy="1052200"/>
          </a:xfrm>
        </p:grpSpPr>
        <p:sp>
          <p:nvSpPr>
            <p:cNvPr id="177" name="Google Shape;177;p20"/>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8" name="Google Shape;178;p20"/>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nvGrpSpPr>
          <p:cNvPr id="179" name="Google Shape;179;p20"/>
          <p:cNvGrpSpPr/>
          <p:nvPr/>
        </p:nvGrpSpPr>
        <p:grpSpPr>
          <a:xfrm>
            <a:off x="4467180" y="1622963"/>
            <a:ext cx="800935" cy="789150"/>
            <a:chOff x="428650" y="5556775"/>
            <a:chExt cx="1052200" cy="1052200"/>
          </a:xfrm>
        </p:grpSpPr>
        <p:sp>
          <p:nvSpPr>
            <p:cNvPr id="180" name="Google Shape;180;p20"/>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1" name="Google Shape;181;p20"/>
            <p:cNvPicPr preferRelativeResize="0"/>
            <p:nvPr/>
          </p:nvPicPr>
          <p:blipFill>
            <a:blip r:embed="rId2">
              <a:alphaModFix/>
            </a:blip>
            <a:stretch>
              <a:fillRect/>
            </a:stretch>
          </p:blipFill>
          <p:spPr>
            <a:xfrm>
              <a:off x="473800" y="5556775"/>
              <a:ext cx="1007050" cy="1007050"/>
            </a:xfrm>
            <a:prstGeom prst="rect">
              <a:avLst/>
            </a:prstGeom>
            <a:noFill/>
            <a:ln>
              <a:noFill/>
            </a:ln>
          </p:spPr>
        </p:pic>
      </p:grpSp>
      <p:sp>
        <p:nvSpPr>
          <p:cNvPr id="182" name="Google Shape;182;p20"/>
          <p:cNvSpPr txBox="1"/>
          <p:nvPr>
            <p:ph idx="1" type="subTitle"/>
          </p:nvPr>
        </p:nvSpPr>
        <p:spPr>
          <a:xfrm>
            <a:off x="2468880"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3" name="Google Shape;183;p20"/>
          <p:cNvSpPr txBox="1"/>
          <p:nvPr>
            <p:ph idx="2" type="subTitle"/>
          </p:nvPr>
        </p:nvSpPr>
        <p:spPr>
          <a:xfrm>
            <a:off x="3429668"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4" name="Google Shape;184;p20"/>
          <p:cNvSpPr txBox="1"/>
          <p:nvPr>
            <p:ph idx="3" type="subTitle"/>
          </p:nvPr>
        </p:nvSpPr>
        <p:spPr>
          <a:xfrm>
            <a:off x="6312032"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5" name="Google Shape;185;p20"/>
          <p:cNvSpPr txBox="1"/>
          <p:nvPr>
            <p:ph idx="4" type="subTitle"/>
          </p:nvPr>
        </p:nvSpPr>
        <p:spPr>
          <a:xfrm>
            <a:off x="5351244"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6" name="Google Shape;186;p20"/>
          <p:cNvSpPr txBox="1"/>
          <p:nvPr>
            <p:ph idx="5" type="subTitle"/>
          </p:nvPr>
        </p:nvSpPr>
        <p:spPr>
          <a:xfrm>
            <a:off x="4390456"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7" name="Google Shape;187;p20"/>
          <p:cNvSpPr txBox="1"/>
          <p:nvPr>
            <p:ph idx="6" type="subTitle"/>
          </p:nvPr>
        </p:nvSpPr>
        <p:spPr>
          <a:xfrm>
            <a:off x="7272821"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88" name="Google Shape;188;p20"/>
          <p:cNvGrpSpPr/>
          <p:nvPr/>
        </p:nvGrpSpPr>
        <p:grpSpPr>
          <a:xfrm>
            <a:off x="5433699" y="1622963"/>
            <a:ext cx="800935" cy="789150"/>
            <a:chOff x="4680863" y="2156650"/>
            <a:chExt cx="1052200" cy="1052200"/>
          </a:xfrm>
        </p:grpSpPr>
        <p:sp>
          <p:nvSpPr>
            <p:cNvPr id="189" name="Google Shape;189;p20"/>
            <p:cNvSpPr/>
            <p:nvPr/>
          </p:nvSpPr>
          <p:spPr>
            <a:xfrm>
              <a:off x="4680863" y="2294450"/>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0" name="Google Shape;190;p20"/>
            <p:cNvGrpSpPr/>
            <p:nvPr/>
          </p:nvGrpSpPr>
          <p:grpSpPr>
            <a:xfrm>
              <a:off x="4680863" y="2156650"/>
              <a:ext cx="1052200" cy="1052200"/>
              <a:chOff x="428650" y="5556775"/>
              <a:chExt cx="1052200" cy="1052200"/>
            </a:xfrm>
          </p:grpSpPr>
          <p:sp>
            <p:nvSpPr>
              <p:cNvPr id="191" name="Google Shape;191;p20"/>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2" name="Google Shape;192;p20"/>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pic>
        <p:nvPicPr>
          <p:cNvPr id="193" name="Google Shape;193;p20"/>
          <p:cNvPicPr preferRelativeResize="0"/>
          <p:nvPr/>
        </p:nvPicPr>
        <p:blipFill>
          <a:blip r:embed="rId3">
            <a:alphaModFix/>
          </a:blip>
          <a:stretch>
            <a:fillRect/>
          </a:stretch>
        </p:blipFill>
        <p:spPr>
          <a:xfrm>
            <a:off x="4477200" y="4779129"/>
            <a:ext cx="4485452" cy="266600"/>
          </a:xfrm>
          <a:prstGeom prst="rect">
            <a:avLst/>
          </a:prstGeom>
          <a:noFill/>
          <a:ln>
            <a:noFill/>
          </a:ln>
        </p:spPr>
      </p:pic>
      <p:sp>
        <p:nvSpPr>
          <p:cNvPr id="194" name="Google Shape;194;p20"/>
          <p:cNvSpPr txBox="1"/>
          <p:nvPr>
            <p:ph idx="7"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5" name="Google Shape;195;p20"/>
          <p:cNvSpPr/>
          <p:nvPr/>
        </p:nvSpPr>
        <p:spPr>
          <a:xfrm>
            <a:off x="0" y="0"/>
            <a:ext cx="1705200" cy="4738800"/>
          </a:xfrm>
          <a:prstGeom prst="rect">
            <a:avLst/>
          </a:prstGeom>
          <a:solidFill>
            <a:srgbClr val="B0CDD9">
              <a:alpha val="69050"/>
            </a:srgbClr>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progression 5">
  <p:cSld name="SECTION_HEADER_1_3_1">
    <p:bg>
      <p:bgPr>
        <a:solidFill>
          <a:srgbClr val="FFFFFF"/>
        </a:solidFill>
      </p:bgPr>
    </p:bg>
    <p:spTree>
      <p:nvGrpSpPr>
        <p:cNvPr id="196" name="Shape 196"/>
        <p:cNvGrpSpPr/>
        <p:nvPr/>
      </p:nvGrpSpPr>
      <p:grpSpPr>
        <a:xfrm>
          <a:off x="0" y="0"/>
          <a:ext cx="0" cy="0"/>
          <a:chOff x="0" y="0"/>
          <a:chExt cx="0" cy="0"/>
        </a:xfrm>
      </p:grpSpPr>
      <p:sp>
        <p:nvSpPr>
          <p:cNvPr id="197" name="Google Shape;19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98" name="Google Shape;198;p21"/>
          <p:cNvSpPr/>
          <p:nvPr/>
        </p:nvSpPr>
        <p:spPr>
          <a:xfrm>
            <a:off x="4467199"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a:off x="6400605"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1"/>
          <p:cNvSpPr/>
          <p:nvPr/>
        </p:nvSpPr>
        <p:spPr>
          <a:xfrm>
            <a:off x="7367308" y="1726313"/>
            <a:ext cx="6960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1"/>
          <p:cNvSpPr/>
          <p:nvPr/>
        </p:nvSpPr>
        <p:spPr>
          <a:xfrm>
            <a:off x="7385930" y="545025"/>
            <a:ext cx="627300" cy="930000"/>
          </a:xfrm>
          <a:prstGeom prst="downArrow">
            <a:avLst>
              <a:gd fmla="val 50000" name="adj1"/>
              <a:gd fmla="val 50000" name="adj2"/>
            </a:avLst>
          </a:prstGeom>
          <a:solidFill>
            <a:srgbClr val="048ABF"/>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 name="Google Shape;202;p21"/>
          <p:cNvGrpSpPr/>
          <p:nvPr/>
        </p:nvGrpSpPr>
        <p:grpSpPr>
          <a:xfrm>
            <a:off x="2533774" y="1622963"/>
            <a:ext cx="800935" cy="789150"/>
            <a:chOff x="428650" y="5556775"/>
            <a:chExt cx="1052200" cy="1052200"/>
          </a:xfrm>
        </p:grpSpPr>
        <p:sp>
          <p:nvSpPr>
            <p:cNvPr id="203" name="Google Shape;203;p21"/>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4" name="Google Shape;204;p21"/>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nvGrpSpPr>
          <p:cNvPr id="205" name="Google Shape;205;p21"/>
          <p:cNvGrpSpPr/>
          <p:nvPr/>
        </p:nvGrpSpPr>
        <p:grpSpPr>
          <a:xfrm>
            <a:off x="3500477" y="1622963"/>
            <a:ext cx="800935" cy="789150"/>
            <a:chOff x="428650" y="5556775"/>
            <a:chExt cx="1052200" cy="1052200"/>
          </a:xfrm>
        </p:grpSpPr>
        <p:sp>
          <p:nvSpPr>
            <p:cNvPr id="206" name="Google Shape;206;p21"/>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7" name="Google Shape;207;p21"/>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nvGrpSpPr>
          <p:cNvPr id="208" name="Google Shape;208;p21"/>
          <p:cNvGrpSpPr/>
          <p:nvPr/>
        </p:nvGrpSpPr>
        <p:grpSpPr>
          <a:xfrm>
            <a:off x="4467180" y="1622963"/>
            <a:ext cx="800935" cy="789150"/>
            <a:chOff x="428650" y="5556775"/>
            <a:chExt cx="1052200" cy="1052200"/>
          </a:xfrm>
        </p:grpSpPr>
        <p:sp>
          <p:nvSpPr>
            <p:cNvPr id="209" name="Google Shape;209;p21"/>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0" name="Google Shape;210;p21"/>
            <p:cNvPicPr preferRelativeResize="0"/>
            <p:nvPr/>
          </p:nvPicPr>
          <p:blipFill>
            <a:blip r:embed="rId2">
              <a:alphaModFix/>
            </a:blip>
            <a:stretch>
              <a:fillRect/>
            </a:stretch>
          </p:blipFill>
          <p:spPr>
            <a:xfrm>
              <a:off x="473800" y="5556775"/>
              <a:ext cx="1007050" cy="1007050"/>
            </a:xfrm>
            <a:prstGeom prst="rect">
              <a:avLst/>
            </a:prstGeom>
            <a:noFill/>
            <a:ln>
              <a:noFill/>
            </a:ln>
          </p:spPr>
        </p:pic>
      </p:grpSp>
      <p:sp>
        <p:nvSpPr>
          <p:cNvPr id="211" name="Google Shape;211;p21"/>
          <p:cNvSpPr txBox="1"/>
          <p:nvPr>
            <p:ph idx="1" type="subTitle"/>
          </p:nvPr>
        </p:nvSpPr>
        <p:spPr>
          <a:xfrm>
            <a:off x="2468880"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12" name="Google Shape;212;p21"/>
          <p:cNvSpPr txBox="1"/>
          <p:nvPr>
            <p:ph idx="2" type="subTitle"/>
          </p:nvPr>
        </p:nvSpPr>
        <p:spPr>
          <a:xfrm>
            <a:off x="3429668"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13" name="Google Shape;213;p21"/>
          <p:cNvSpPr txBox="1"/>
          <p:nvPr>
            <p:ph idx="3" type="subTitle"/>
          </p:nvPr>
        </p:nvSpPr>
        <p:spPr>
          <a:xfrm>
            <a:off x="6312032"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14" name="Google Shape;214;p21"/>
          <p:cNvSpPr txBox="1"/>
          <p:nvPr>
            <p:ph idx="4" type="subTitle"/>
          </p:nvPr>
        </p:nvSpPr>
        <p:spPr>
          <a:xfrm>
            <a:off x="5351244"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15" name="Google Shape;215;p21"/>
          <p:cNvSpPr txBox="1"/>
          <p:nvPr>
            <p:ph idx="5" type="subTitle"/>
          </p:nvPr>
        </p:nvSpPr>
        <p:spPr>
          <a:xfrm>
            <a:off x="4390456"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16" name="Google Shape;216;p21"/>
          <p:cNvSpPr txBox="1"/>
          <p:nvPr>
            <p:ph idx="6" type="subTitle"/>
          </p:nvPr>
        </p:nvSpPr>
        <p:spPr>
          <a:xfrm>
            <a:off x="7272821" y="2624214"/>
            <a:ext cx="8835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217" name="Google Shape;217;p21"/>
          <p:cNvGrpSpPr/>
          <p:nvPr/>
        </p:nvGrpSpPr>
        <p:grpSpPr>
          <a:xfrm>
            <a:off x="5433699" y="1622963"/>
            <a:ext cx="800935" cy="789150"/>
            <a:chOff x="4680863" y="2156650"/>
            <a:chExt cx="1052200" cy="1052200"/>
          </a:xfrm>
        </p:grpSpPr>
        <p:sp>
          <p:nvSpPr>
            <p:cNvPr id="218" name="Google Shape;218;p21"/>
            <p:cNvSpPr/>
            <p:nvPr/>
          </p:nvSpPr>
          <p:spPr>
            <a:xfrm>
              <a:off x="4680863" y="2294450"/>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9" name="Google Shape;219;p21"/>
            <p:cNvGrpSpPr/>
            <p:nvPr/>
          </p:nvGrpSpPr>
          <p:grpSpPr>
            <a:xfrm>
              <a:off x="4680863" y="2156650"/>
              <a:ext cx="1052200" cy="1052200"/>
              <a:chOff x="428650" y="5556775"/>
              <a:chExt cx="1052200" cy="1052200"/>
            </a:xfrm>
          </p:grpSpPr>
          <p:sp>
            <p:nvSpPr>
              <p:cNvPr id="220" name="Google Shape;220;p21"/>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1" name="Google Shape;221;p21"/>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grpSp>
        <p:nvGrpSpPr>
          <p:cNvPr id="222" name="Google Shape;222;p21"/>
          <p:cNvGrpSpPr/>
          <p:nvPr/>
        </p:nvGrpSpPr>
        <p:grpSpPr>
          <a:xfrm>
            <a:off x="6400406" y="1622959"/>
            <a:ext cx="800935" cy="789150"/>
            <a:chOff x="4680863" y="2156650"/>
            <a:chExt cx="1052200" cy="1052200"/>
          </a:xfrm>
        </p:grpSpPr>
        <p:sp>
          <p:nvSpPr>
            <p:cNvPr id="223" name="Google Shape;223;p21"/>
            <p:cNvSpPr/>
            <p:nvPr/>
          </p:nvSpPr>
          <p:spPr>
            <a:xfrm>
              <a:off x="4680863" y="2294450"/>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4" name="Google Shape;224;p21"/>
            <p:cNvGrpSpPr/>
            <p:nvPr/>
          </p:nvGrpSpPr>
          <p:grpSpPr>
            <a:xfrm>
              <a:off x="4680863" y="2156650"/>
              <a:ext cx="1052200" cy="1052200"/>
              <a:chOff x="428650" y="5556775"/>
              <a:chExt cx="1052200" cy="1052200"/>
            </a:xfrm>
          </p:grpSpPr>
          <p:sp>
            <p:nvSpPr>
              <p:cNvPr id="225" name="Google Shape;225;p21"/>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6" name="Google Shape;226;p21"/>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pic>
        <p:nvPicPr>
          <p:cNvPr id="227" name="Google Shape;227;p21"/>
          <p:cNvPicPr preferRelativeResize="0"/>
          <p:nvPr/>
        </p:nvPicPr>
        <p:blipFill>
          <a:blip r:embed="rId3">
            <a:alphaModFix/>
          </a:blip>
          <a:stretch>
            <a:fillRect/>
          </a:stretch>
        </p:blipFill>
        <p:spPr>
          <a:xfrm>
            <a:off x="4477200" y="4779129"/>
            <a:ext cx="4485452" cy="266600"/>
          </a:xfrm>
          <a:prstGeom prst="rect">
            <a:avLst/>
          </a:prstGeom>
          <a:noFill/>
          <a:ln>
            <a:noFill/>
          </a:ln>
        </p:spPr>
      </p:pic>
      <p:sp>
        <p:nvSpPr>
          <p:cNvPr id="228" name="Google Shape;228;p21"/>
          <p:cNvSpPr txBox="1"/>
          <p:nvPr>
            <p:ph idx="7"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29" name="Google Shape;229;p21"/>
          <p:cNvSpPr/>
          <p:nvPr/>
        </p:nvSpPr>
        <p:spPr>
          <a:xfrm>
            <a:off x="0" y="0"/>
            <a:ext cx="1705200" cy="4738800"/>
          </a:xfrm>
          <a:prstGeom prst="rect">
            <a:avLst/>
          </a:prstGeom>
          <a:solidFill>
            <a:srgbClr val="B0CDD9">
              <a:alpha val="69050"/>
            </a:srgbClr>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progression 6">
  <p:cSld name="SECTION_HEADER_1_3_1_1">
    <p:bg>
      <p:bgPr>
        <a:solidFill>
          <a:srgbClr val="FFFFFF"/>
        </a:solidFill>
      </p:bgPr>
    </p:bg>
    <p:spTree>
      <p:nvGrpSpPr>
        <p:cNvPr id="230" name="Shape 230"/>
        <p:cNvGrpSpPr/>
        <p:nvPr/>
      </p:nvGrpSpPr>
      <p:grpSpPr>
        <a:xfrm>
          <a:off x="0" y="0"/>
          <a:ext cx="0" cy="0"/>
          <a:chOff x="0" y="0"/>
          <a:chExt cx="0" cy="0"/>
        </a:xfrm>
      </p:grpSpPr>
      <p:sp>
        <p:nvSpPr>
          <p:cNvPr id="231" name="Google Shape;231;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32" name="Google Shape;232;p22"/>
          <p:cNvSpPr/>
          <p:nvPr/>
        </p:nvSpPr>
        <p:spPr>
          <a:xfrm>
            <a:off x="4463062" y="1726313"/>
            <a:ext cx="6945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2"/>
          <p:cNvSpPr/>
          <p:nvPr/>
        </p:nvSpPr>
        <p:spPr>
          <a:xfrm>
            <a:off x="6392466" y="1726313"/>
            <a:ext cx="6945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2"/>
          <p:cNvSpPr/>
          <p:nvPr/>
        </p:nvSpPr>
        <p:spPr>
          <a:xfrm>
            <a:off x="7357168" y="1726313"/>
            <a:ext cx="6945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5" name="Google Shape;235;p22"/>
          <p:cNvGrpSpPr/>
          <p:nvPr/>
        </p:nvGrpSpPr>
        <p:grpSpPr>
          <a:xfrm>
            <a:off x="2533672" y="1622963"/>
            <a:ext cx="799357" cy="789150"/>
            <a:chOff x="428650" y="5556775"/>
            <a:chExt cx="1052200" cy="1052200"/>
          </a:xfrm>
        </p:grpSpPr>
        <p:sp>
          <p:nvSpPr>
            <p:cNvPr id="236" name="Google Shape;236;p22"/>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7" name="Google Shape;237;p22"/>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nvGrpSpPr>
          <p:cNvPr id="238" name="Google Shape;238;p22"/>
          <p:cNvGrpSpPr/>
          <p:nvPr/>
        </p:nvGrpSpPr>
        <p:grpSpPr>
          <a:xfrm>
            <a:off x="3498374" y="1622963"/>
            <a:ext cx="799357" cy="789150"/>
            <a:chOff x="428650" y="5556775"/>
            <a:chExt cx="1052200" cy="1052200"/>
          </a:xfrm>
        </p:grpSpPr>
        <p:sp>
          <p:nvSpPr>
            <p:cNvPr id="239" name="Google Shape;239;p22"/>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2"/>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nvGrpSpPr>
          <p:cNvPr id="241" name="Google Shape;241;p22"/>
          <p:cNvGrpSpPr/>
          <p:nvPr/>
        </p:nvGrpSpPr>
        <p:grpSpPr>
          <a:xfrm>
            <a:off x="4463076" y="1622963"/>
            <a:ext cx="799357" cy="789150"/>
            <a:chOff x="428650" y="5556775"/>
            <a:chExt cx="1052200" cy="1052200"/>
          </a:xfrm>
        </p:grpSpPr>
        <p:sp>
          <p:nvSpPr>
            <p:cNvPr id="242" name="Google Shape;242;p22"/>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3" name="Google Shape;243;p22"/>
            <p:cNvPicPr preferRelativeResize="0"/>
            <p:nvPr/>
          </p:nvPicPr>
          <p:blipFill>
            <a:blip r:embed="rId2">
              <a:alphaModFix/>
            </a:blip>
            <a:stretch>
              <a:fillRect/>
            </a:stretch>
          </p:blipFill>
          <p:spPr>
            <a:xfrm>
              <a:off x="473800" y="5556775"/>
              <a:ext cx="1007050" cy="1007050"/>
            </a:xfrm>
            <a:prstGeom prst="rect">
              <a:avLst/>
            </a:prstGeom>
            <a:noFill/>
            <a:ln>
              <a:noFill/>
            </a:ln>
          </p:spPr>
        </p:pic>
      </p:grpSp>
      <p:sp>
        <p:nvSpPr>
          <p:cNvPr id="244" name="Google Shape;244;p22"/>
          <p:cNvSpPr txBox="1"/>
          <p:nvPr>
            <p:ph idx="1" type="subTitle"/>
          </p:nvPr>
        </p:nvSpPr>
        <p:spPr>
          <a:xfrm>
            <a:off x="2468880" y="2624214"/>
            <a:ext cx="8817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5" name="Google Shape;245;p22"/>
          <p:cNvSpPr txBox="1"/>
          <p:nvPr>
            <p:ph idx="2" type="subTitle"/>
          </p:nvPr>
        </p:nvSpPr>
        <p:spPr>
          <a:xfrm>
            <a:off x="3427679" y="2624214"/>
            <a:ext cx="8817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6" name="Google Shape;246;p22"/>
          <p:cNvSpPr txBox="1"/>
          <p:nvPr>
            <p:ph idx="3" type="subTitle"/>
          </p:nvPr>
        </p:nvSpPr>
        <p:spPr>
          <a:xfrm>
            <a:off x="6304077" y="2624214"/>
            <a:ext cx="8817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7" name="Google Shape;247;p22"/>
          <p:cNvSpPr txBox="1"/>
          <p:nvPr>
            <p:ph idx="4" type="subTitle"/>
          </p:nvPr>
        </p:nvSpPr>
        <p:spPr>
          <a:xfrm>
            <a:off x="5345278" y="2624214"/>
            <a:ext cx="8817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8" name="Google Shape;248;p22"/>
          <p:cNvSpPr txBox="1"/>
          <p:nvPr>
            <p:ph idx="5" type="subTitle"/>
          </p:nvPr>
        </p:nvSpPr>
        <p:spPr>
          <a:xfrm>
            <a:off x="4386479" y="2624214"/>
            <a:ext cx="8817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9" name="Google Shape;249;p22"/>
          <p:cNvSpPr txBox="1"/>
          <p:nvPr>
            <p:ph idx="6" type="subTitle"/>
          </p:nvPr>
        </p:nvSpPr>
        <p:spPr>
          <a:xfrm>
            <a:off x="7262877" y="2624214"/>
            <a:ext cx="881700" cy="624300"/>
          </a:xfrm>
          <a:prstGeom prst="rect">
            <a:avLst/>
          </a:prstGeom>
        </p:spPr>
        <p:txBody>
          <a:bodyPr anchorCtr="0" anchor="t" bIns="91425" lIns="91425" spcFirstLastPara="1" rIns="91425" wrap="square" tIns="91425">
            <a:spAutoFit/>
          </a:bodyPr>
          <a:lstStyle>
            <a:lvl1pPr lvl="0" rtl="0">
              <a:spcBef>
                <a:spcPts val="0"/>
              </a:spcBef>
              <a:spcAft>
                <a:spcPts val="0"/>
              </a:spcAft>
              <a:buSzPts val="14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250" name="Google Shape;250;p22"/>
          <p:cNvGrpSpPr/>
          <p:nvPr/>
        </p:nvGrpSpPr>
        <p:grpSpPr>
          <a:xfrm>
            <a:off x="5427916" y="1622963"/>
            <a:ext cx="799357" cy="789150"/>
            <a:chOff x="4680863" y="2156650"/>
            <a:chExt cx="1052200" cy="1052200"/>
          </a:xfrm>
        </p:grpSpPr>
        <p:sp>
          <p:nvSpPr>
            <p:cNvPr id="251" name="Google Shape;251;p22"/>
            <p:cNvSpPr/>
            <p:nvPr/>
          </p:nvSpPr>
          <p:spPr>
            <a:xfrm>
              <a:off x="4680863" y="2294450"/>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2" name="Google Shape;252;p22"/>
            <p:cNvGrpSpPr/>
            <p:nvPr/>
          </p:nvGrpSpPr>
          <p:grpSpPr>
            <a:xfrm>
              <a:off x="4680863" y="2156650"/>
              <a:ext cx="1052200" cy="1052200"/>
              <a:chOff x="428650" y="5556775"/>
              <a:chExt cx="1052200" cy="1052200"/>
            </a:xfrm>
          </p:grpSpPr>
          <p:sp>
            <p:nvSpPr>
              <p:cNvPr id="253" name="Google Shape;253;p22"/>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4" name="Google Shape;254;p22"/>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grpSp>
        <p:nvGrpSpPr>
          <p:cNvPr id="255" name="Google Shape;255;p22"/>
          <p:cNvGrpSpPr/>
          <p:nvPr/>
        </p:nvGrpSpPr>
        <p:grpSpPr>
          <a:xfrm>
            <a:off x="6392622" y="1622959"/>
            <a:ext cx="799357" cy="789150"/>
            <a:chOff x="4680863" y="2156650"/>
            <a:chExt cx="1052200" cy="1052200"/>
          </a:xfrm>
        </p:grpSpPr>
        <p:sp>
          <p:nvSpPr>
            <p:cNvPr id="256" name="Google Shape;256;p22"/>
            <p:cNvSpPr/>
            <p:nvPr/>
          </p:nvSpPr>
          <p:spPr>
            <a:xfrm>
              <a:off x="4680863" y="2294450"/>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7" name="Google Shape;257;p22"/>
            <p:cNvGrpSpPr/>
            <p:nvPr/>
          </p:nvGrpSpPr>
          <p:grpSpPr>
            <a:xfrm>
              <a:off x="4680863" y="2156650"/>
              <a:ext cx="1052200" cy="1052200"/>
              <a:chOff x="428650" y="5556775"/>
              <a:chExt cx="1052200" cy="1052200"/>
            </a:xfrm>
          </p:grpSpPr>
          <p:sp>
            <p:nvSpPr>
              <p:cNvPr id="258" name="Google Shape;258;p22"/>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9" name="Google Shape;259;p22"/>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sp>
        <p:nvSpPr>
          <p:cNvPr id="260" name="Google Shape;260;p22"/>
          <p:cNvSpPr/>
          <p:nvPr/>
        </p:nvSpPr>
        <p:spPr>
          <a:xfrm>
            <a:off x="7357168" y="1726313"/>
            <a:ext cx="694500" cy="6858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1" name="Google Shape;261;p22"/>
          <p:cNvGrpSpPr/>
          <p:nvPr/>
        </p:nvGrpSpPr>
        <p:grpSpPr>
          <a:xfrm>
            <a:off x="7357324" y="1622959"/>
            <a:ext cx="799357" cy="789150"/>
            <a:chOff x="4680863" y="2156650"/>
            <a:chExt cx="1052200" cy="1052200"/>
          </a:xfrm>
        </p:grpSpPr>
        <p:sp>
          <p:nvSpPr>
            <p:cNvPr id="262" name="Google Shape;262;p22"/>
            <p:cNvSpPr/>
            <p:nvPr/>
          </p:nvSpPr>
          <p:spPr>
            <a:xfrm>
              <a:off x="4680863" y="2294450"/>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 name="Google Shape;263;p22"/>
            <p:cNvGrpSpPr/>
            <p:nvPr/>
          </p:nvGrpSpPr>
          <p:grpSpPr>
            <a:xfrm>
              <a:off x="4680863" y="2156650"/>
              <a:ext cx="1052200" cy="1052200"/>
              <a:chOff x="428650" y="5556775"/>
              <a:chExt cx="1052200" cy="1052200"/>
            </a:xfrm>
          </p:grpSpPr>
          <p:sp>
            <p:nvSpPr>
              <p:cNvPr id="264" name="Google Shape;264;p22"/>
              <p:cNvSpPr/>
              <p:nvPr/>
            </p:nvSpPr>
            <p:spPr>
              <a:xfrm>
                <a:off x="428650" y="5694575"/>
                <a:ext cx="914400" cy="914400"/>
              </a:xfrm>
              <a:prstGeom prst="ellipse">
                <a:avLst/>
              </a:prstGeom>
              <a:solidFill>
                <a:srgbClr val="E7F0F3"/>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5" name="Google Shape;265;p22"/>
              <p:cNvPicPr preferRelativeResize="0"/>
              <p:nvPr/>
            </p:nvPicPr>
            <p:blipFill>
              <a:blip r:embed="rId2">
                <a:alphaModFix/>
              </a:blip>
              <a:stretch>
                <a:fillRect/>
              </a:stretch>
            </p:blipFill>
            <p:spPr>
              <a:xfrm>
                <a:off x="473800" y="5556775"/>
                <a:ext cx="1007050" cy="1007050"/>
              </a:xfrm>
              <a:prstGeom prst="rect">
                <a:avLst/>
              </a:prstGeom>
              <a:noFill/>
              <a:ln>
                <a:noFill/>
              </a:ln>
            </p:spPr>
          </p:pic>
        </p:grpSp>
      </p:grpSp>
      <p:pic>
        <p:nvPicPr>
          <p:cNvPr id="266" name="Google Shape;266;p22"/>
          <p:cNvPicPr preferRelativeResize="0"/>
          <p:nvPr/>
        </p:nvPicPr>
        <p:blipFill>
          <a:blip r:embed="rId3">
            <a:alphaModFix/>
          </a:blip>
          <a:stretch>
            <a:fillRect/>
          </a:stretch>
        </p:blipFill>
        <p:spPr>
          <a:xfrm>
            <a:off x="4477200" y="4779129"/>
            <a:ext cx="4485452" cy="266600"/>
          </a:xfrm>
          <a:prstGeom prst="rect">
            <a:avLst/>
          </a:prstGeom>
          <a:noFill/>
          <a:ln>
            <a:noFill/>
          </a:ln>
        </p:spPr>
      </p:pic>
      <p:sp>
        <p:nvSpPr>
          <p:cNvPr id="267" name="Google Shape;267;p22"/>
          <p:cNvSpPr txBox="1"/>
          <p:nvPr>
            <p:ph idx="7"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68" name="Google Shape;268;p22"/>
          <p:cNvSpPr/>
          <p:nvPr/>
        </p:nvSpPr>
        <p:spPr>
          <a:xfrm>
            <a:off x="0" y="0"/>
            <a:ext cx="1705200" cy="4738800"/>
          </a:xfrm>
          <a:prstGeom prst="rect">
            <a:avLst/>
          </a:prstGeom>
          <a:solidFill>
            <a:srgbClr val="B0CDD9">
              <a:alpha val="69050"/>
            </a:srgbClr>
          </a:solidFill>
          <a:ln cap="flat" cmpd="sng" w="9525">
            <a:solidFill>
              <a:srgbClr val="B0CD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9" name="Shape 269"/>
        <p:cNvGrpSpPr/>
        <p:nvPr/>
      </p:nvGrpSpPr>
      <p:grpSpPr>
        <a:xfrm>
          <a:off x="0" y="0"/>
          <a:ext cx="0" cy="0"/>
          <a:chOff x="0" y="0"/>
          <a:chExt cx="0" cy="0"/>
        </a:xfrm>
      </p:grpSpPr>
      <p:sp>
        <p:nvSpPr>
          <p:cNvPr id="270" name="Google Shape;270;p23"/>
          <p:cNvSpPr txBox="1"/>
          <p:nvPr>
            <p:ph type="title"/>
          </p:nvPr>
        </p:nvSpPr>
        <p:spPr>
          <a:xfrm>
            <a:off x="1464725" y="521400"/>
            <a:ext cx="60351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1" name="Google Shape;271;p23"/>
          <p:cNvSpPr txBox="1"/>
          <p:nvPr>
            <p:ph idx="1" type="body"/>
          </p:nvPr>
        </p:nvSpPr>
        <p:spPr>
          <a:xfrm>
            <a:off x="1418325" y="1139700"/>
            <a:ext cx="74142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72" name="Google Shape;27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273" name="Google Shape;273;p23"/>
          <p:cNvCxnSpPr/>
          <p:nvPr/>
        </p:nvCxnSpPr>
        <p:spPr>
          <a:xfrm flipH="1">
            <a:off x="438257" y="837373"/>
            <a:ext cx="9600" cy="823200"/>
          </a:xfrm>
          <a:prstGeom prst="straightConnector1">
            <a:avLst/>
          </a:prstGeom>
          <a:noFill/>
          <a:ln cap="flat" cmpd="sng" w="38100">
            <a:solidFill>
              <a:schemeClr val="accent1"/>
            </a:solidFill>
            <a:prstDash val="solid"/>
            <a:round/>
            <a:headEnd len="med" w="med" type="oval"/>
            <a:tailEnd len="med" w="med" type="oval"/>
          </a:ln>
        </p:spPr>
      </p:cxnSp>
      <p:cxnSp>
        <p:nvCxnSpPr>
          <p:cNvPr id="274" name="Google Shape;274;p23"/>
          <p:cNvCxnSpPr/>
          <p:nvPr/>
        </p:nvCxnSpPr>
        <p:spPr>
          <a:xfrm flipH="1">
            <a:off x="438257" y="1855655"/>
            <a:ext cx="9600" cy="822900"/>
          </a:xfrm>
          <a:prstGeom prst="straightConnector1">
            <a:avLst/>
          </a:prstGeom>
          <a:noFill/>
          <a:ln cap="flat" cmpd="sng" w="38100">
            <a:solidFill>
              <a:schemeClr val="accent2"/>
            </a:solidFill>
            <a:prstDash val="solid"/>
            <a:round/>
            <a:headEnd len="med" w="med" type="oval"/>
            <a:tailEnd len="med" w="med" type="oval"/>
          </a:ln>
        </p:spPr>
      </p:cxnSp>
      <p:cxnSp>
        <p:nvCxnSpPr>
          <p:cNvPr id="275" name="Google Shape;275;p23"/>
          <p:cNvCxnSpPr/>
          <p:nvPr/>
        </p:nvCxnSpPr>
        <p:spPr>
          <a:xfrm flipH="1">
            <a:off x="439607" y="2873638"/>
            <a:ext cx="6900" cy="822900"/>
          </a:xfrm>
          <a:prstGeom prst="straightConnector1">
            <a:avLst/>
          </a:prstGeom>
          <a:noFill/>
          <a:ln cap="flat" cmpd="sng" w="38100">
            <a:solidFill>
              <a:schemeClr val="lt2"/>
            </a:solidFill>
            <a:prstDash val="solid"/>
            <a:round/>
            <a:headEnd len="med" w="med" type="oval"/>
            <a:tailEnd len="med" w="med" type="oval"/>
          </a:ln>
        </p:spPr>
      </p:cxnSp>
      <p:sp>
        <p:nvSpPr>
          <p:cNvPr id="276" name="Google Shape;276;p23"/>
          <p:cNvSpPr/>
          <p:nvPr/>
        </p:nvSpPr>
        <p:spPr>
          <a:xfrm>
            <a:off x="-20825" y="4601700"/>
            <a:ext cx="9171600" cy="541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7" name="Google Shape;277;p23"/>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278" name="Google Shape;278;p23"/>
          <p:cNvSpPr txBox="1"/>
          <p:nvPr>
            <p:ph idx="2"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9" name="Shape 279"/>
        <p:cNvGrpSpPr/>
        <p:nvPr/>
      </p:nvGrpSpPr>
      <p:grpSpPr>
        <a:xfrm>
          <a:off x="0" y="0"/>
          <a:ext cx="0" cy="0"/>
          <a:chOff x="0" y="0"/>
          <a:chExt cx="0" cy="0"/>
        </a:xfrm>
      </p:grpSpPr>
      <p:sp>
        <p:nvSpPr>
          <p:cNvPr id="280" name="Google Shape;280;p2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1" name="Google Shape;281;p2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82" name="Google Shape;282;p2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83" name="Google Shape;283;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84" name="Google Shape;284;p24"/>
          <p:cNvSpPr/>
          <p:nvPr/>
        </p:nvSpPr>
        <p:spPr>
          <a:xfrm>
            <a:off x="-20825" y="4601700"/>
            <a:ext cx="9171600" cy="541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5" name="Google Shape;285;p24"/>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286" name="Google Shape;286;p24"/>
          <p:cNvSpPr txBox="1"/>
          <p:nvPr>
            <p:ph idx="3"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4"/>
        </a:solidFill>
      </p:bgPr>
    </p:bg>
    <p:spTree>
      <p:nvGrpSpPr>
        <p:cNvPr id="287" name="Shape 287"/>
        <p:cNvGrpSpPr/>
        <p:nvPr/>
      </p:nvGrpSpPr>
      <p:grpSpPr>
        <a:xfrm>
          <a:off x="0" y="0"/>
          <a:ext cx="0" cy="0"/>
          <a:chOff x="0" y="0"/>
          <a:chExt cx="0" cy="0"/>
        </a:xfrm>
      </p:grpSpPr>
      <p:sp>
        <p:nvSpPr>
          <p:cNvPr id="288" name="Google Shape;288;p2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9" name="Google Shape;289;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90" name="Google Shape;290;p25"/>
          <p:cNvSpPr/>
          <p:nvPr/>
        </p:nvSpPr>
        <p:spPr>
          <a:xfrm>
            <a:off x="-20825" y="4601700"/>
            <a:ext cx="9171600" cy="541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1" name="Google Shape;291;p25"/>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292" name="Google Shape;292;p25"/>
          <p:cNvSpPr txBox="1"/>
          <p:nvPr>
            <p:ph idx="1"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3" name="Shape 293"/>
        <p:cNvGrpSpPr/>
        <p:nvPr/>
      </p:nvGrpSpPr>
      <p:grpSpPr>
        <a:xfrm>
          <a:off x="0" y="0"/>
          <a:ext cx="0" cy="0"/>
          <a:chOff x="0" y="0"/>
          <a:chExt cx="0" cy="0"/>
        </a:xfrm>
      </p:grpSpPr>
      <p:sp>
        <p:nvSpPr>
          <p:cNvPr id="294" name="Google Shape;294;p26"/>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95" name="Google Shape;295;p26"/>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96" name="Google Shape;296;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97" name="Google Shape;297;p26"/>
          <p:cNvSpPr/>
          <p:nvPr/>
        </p:nvSpPr>
        <p:spPr>
          <a:xfrm>
            <a:off x="-20825" y="4601700"/>
            <a:ext cx="9171600" cy="541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8" name="Google Shape;298;p26"/>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299" name="Google Shape;299;p26"/>
          <p:cNvSpPr txBox="1"/>
          <p:nvPr>
            <p:ph idx="2"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00" name="Shape 300"/>
        <p:cNvGrpSpPr/>
        <p:nvPr/>
      </p:nvGrpSpPr>
      <p:grpSpPr>
        <a:xfrm>
          <a:off x="0" y="0"/>
          <a:ext cx="0" cy="0"/>
          <a:chOff x="0" y="0"/>
          <a:chExt cx="0" cy="0"/>
        </a:xfrm>
      </p:grpSpPr>
      <p:sp>
        <p:nvSpPr>
          <p:cNvPr id="301" name="Google Shape;301;p27"/>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02" name="Google Shape;302;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03" name="Google Shape;303;p27"/>
          <p:cNvSpPr/>
          <p:nvPr/>
        </p:nvSpPr>
        <p:spPr>
          <a:xfrm>
            <a:off x="-20825" y="4601700"/>
            <a:ext cx="9171600" cy="541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4" name="Google Shape;304;p27"/>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305" name="Google Shape;305;p27"/>
          <p:cNvSpPr txBox="1"/>
          <p:nvPr>
            <p:ph idx="1"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spTree>
      <p:nvGrpSpPr>
        <p:cNvPr id="306" name="Shape 306"/>
        <p:cNvGrpSpPr/>
        <p:nvPr/>
      </p:nvGrpSpPr>
      <p:grpSpPr>
        <a:xfrm>
          <a:off x="0" y="0"/>
          <a:ext cx="0" cy="0"/>
          <a:chOff x="0" y="0"/>
          <a:chExt cx="0" cy="0"/>
        </a:xfrm>
      </p:grpSpPr>
      <p:sp>
        <p:nvSpPr>
          <p:cNvPr id="307" name="Google Shape;307;p28"/>
          <p:cNvSpPr txBox="1"/>
          <p:nvPr>
            <p:ph type="title"/>
          </p:nvPr>
        </p:nvSpPr>
        <p:spPr>
          <a:xfrm>
            <a:off x="4190075" y="489656"/>
            <a:ext cx="47856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b="1"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08" name="Google Shape;308;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09" name="Google Shape;309;p28"/>
          <p:cNvSpPr/>
          <p:nvPr/>
        </p:nvSpPr>
        <p:spPr>
          <a:xfrm>
            <a:off x="-20825" y="4601700"/>
            <a:ext cx="9171600" cy="541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0" name="Google Shape;310;p28"/>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311" name="Google Shape;311;p28"/>
          <p:cNvSpPr txBox="1"/>
          <p:nvPr>
            <p:ph idx="1"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12" name="Shape 312"/>
        <p:cNvGrpSpPr/>
        <p:nvPr/>
      </p:nvGrpSpPr>
      <p:grpSpPr>
        <a:xfrm>
          <a:off x="0" y="0"/>
          <a:ext cx="0" cy="0"/>
          <a:chOff x="0" y="0"/>
          <a:chExt cx="0" cy="0"/>
        </a:xfrm>
      </p:grpSpPr>
      <p:sp>
        <p:nvSpPr>
          <p:cNvPr id="313" name="Google Shape;313;p29"/>
          <p:cNvSpPr/>
          <p:nvPr/>
        </p:nvSpPr>
        <p:spPr>
          <a:xfrm>
            <a:off x="-20850" y="-9190"/>
            <a:ext cx="44421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314" name="Google Shape;314;p29"/>
          <p:cNvSpPr txBox="1"/>
          <p:nvPr>
            <p:ph type="title"/>
          </p:nvPr>
        </p:nvSpPr>
        <p:spPr>
          <a:xfrm>
            <a:off x="194250" y="903650"/>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lt1"/>
              </a:buClr>
              <a:buSzPts val="4200"/>
              <a:buNone/>
              <a:defRPr sz="4200">
                <a:solidFill>
                  <a:schemeClr val="lt1"/>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15" name="Google Shape;315;p29"/>
          <p:cNvSpPr txBox="1"/>
          <p:nvPr>
            <p:ph idx="1" type="subTitle"/>
          </p:nvPr>
        </p:nvSpPr>
        <p:spPr>
          <a:xfrm>
            <a:off x="194250" y="2448850"/>
            <a:ext cx="4045200" cy="8364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2100"/>
              <a:buNone/>
              <a:defRPr sz="2100">
                <a:solidFill>
                  <a:schemeClr val="lt1"/>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16" name="Google Shape;316;p2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17" name="Google Shape;317;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318" name="Google Shape;318;p29"/>
          <p:cNvPicPr preferRelativeResize="0"/>
          <p:nvPr/>
        </p:nvPicPr>
        <p:blipFill rotWithShape="1">
          <a:blip r:embed="rId2">
            <a:alphaModFix/>
          </a:blip>
          <a:srcRect b="35782" l="0" r="0" t="33625"/>
          <a:stretch/>
        </p:blipFill>
        <p:spPr>
          <a:xfrm>
            <a:off x="1035369" y="3261487"/>
            <a:ext cx="2505475" cy="574857"/>
          </a:xfrm>
          <a:prstGeom prst="rect">
            <a:avLst/>
          </a:prstGeom>
          <a:noFill/>
          <a:ln>
            <a:noFill/>
          </a:ln>
        </p:spPr>
      </p:pic>
      <p:sp>
        <p:nvSpPr>
          <p:cNvPr id="319" name="Google Shape;319;p29"/>
          <p:cNvSpPr/>
          <p:nvPr/>
        </p:nvSpPr>
        <p:spPr>
          <a:xfrm>
            <a:off x="-20825" y="4601700"/>
            <a:ext cx="9171600" cy="541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29"/>
          <p:cNvPicPr preferRelativeResize="0"/>
          <p:nvPr/>
        </p:nvPicPr>
        <p:blipFill rotWithShape="1">
          <a:blip r:embed="rId3">
            <a:alphaModFix/>
          </a:blip>
          <a:srcRect b="31200" l="0" r="0" t="33699"/>
          <a:stretch/>
        </p:blipFill>
        <p:spPr>
          <a:xfrm>
            <a:off x="1373275" y="3616525"/>
            <a:ext cx="1578851" cy="541800"/>
          </a:xfrm>
          <a:prstGeom prst="rect">
            <a:avLst/>
          </a:prstGeom>
          <a:noFill/>
          <a:ln>
            <a:noFill/>
          </a:ln>
        </p:spPr>
      </p:pic>
      <p:pic>
        <p:nvPicPr>
          <p:cNvPr id="321" name="Google Shape;321;p29"/>
          <p:cNvPicPr preferRelativeResize="0"/>
          <p:nvPr/>
        </p:nvPicPr>
        <p:blipFill>
          <a:blip r:embed="rId4">
            <a:alphaModFix/>
          </a:blip>
          <a:stretch>
            <a:fillRect/>
          </a:stretch>
        </p:blipFill>
        <p:spPr>
          <a:xfrm>
            <a:off x="4477200" y="4779129"/>
            <a:ext cx="4485452" cy="266600"/>
          </a:xfrm>
          <a:prstGeom prst="rect">
            <a:avLst/>
          </a:prstGeom>
          <a:noFill/>
          <a:ln>
            <a:noFill/>
          </a:ln>
        </p:spPr>
      </p:pic>
      <p:sp>
        <p:nvSpPr>
          <p:cNvPr id="322" name="Google Shape;322;p29"/>
          <p:cNvSpPr txBox="1"/>
          <p:nvPr>
            <p:ph idx="3"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23" name="Shape 323"/>
        <p:cNvGrpSpPr/>
        <p:nvPr/>
      </p:nvGrpSpPr>
      <p:grpSpPr>
        <a:xfrm>
          <a:off x="0" y="0"/>
          <a:ext cx="0" cy="0"/>
          <a:chOff x="0" y="0"/>
          <a:chExt cx="0" cy="0"/>
        </a:xfrm>
      </p:grpSpPr>
      <p:sp>
        <p:nvSpPr>
          <p:cNvPr id="324" name="Google Shape;324;p30"/>
          <p:cNvSpPr txBox="1"/>
          <p:nvPr>
            <p:ph idx="1" type="body"/>
          </p:nvPr>
        </p:nvSpPr>
        <p:spPr>
          <a:xfrm>
            <a:off x="224025" y="3762969"/>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325" name="Google Shape;325;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26" name="Google Shape;326;p30"/>
          <p:cNvSpPr/>
          <p:nvPr/>
        </p:nvSpPr>
        <p:spPr>
          <a:xfrm>
            <a:off x="-20825" y="4601700"/>
            <a:ext cx="9171600" cy="541800"/>
          </a:xfrm>
          <a:prstGeom prst="rect">
            <a:avLst/>
          </a:prstGeom>
          <a:solidFill>
            <a:schemeClr val="accent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7" name="Google Shape;327;p30"/>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328" name="Google Shape;328;p30"/>
          <p:cNvSpPr txBox="1"/>
          <p:nvPr>
            <p:ph idx="2"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29" name="Shape 329"/>
        <p:cNvGrpSpPr/>
        <p:nvPr/>
      </p:nvGrpSpPr>
      <p:grpSpPr>
        <a:xfrm>
          <a:off x="0" y="0"/>
          <a:ext cx="0" cy="0"/>
          <a:chOff x="0" y="0"/>
          <a:chExt cx="0" cy="0"/>
        </a:xfrm>
      </p:grpSpPr>
      <p:sp>
        <p:nvSpPr>
          <p:cNvPr id="330" name="Google Shape;330;p31"/>
          <p:cNvSpPr txBox="1"/>
          <p:nvPr>
            <p:ph hasCustomPrompt="1" type="title"/>
          </p:nvPr>
        </p:nvSpPr>
        <p:spPr>
          <a:xfrm>
            <a:off x="311700" y="493300"/>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31" name="Google Shape;331;p31"/>
          <p:cNvSpPr txBox="1"/>
          <p:nvPr>
            <p:ph idx="1" type="body"/>
          </p:nvPr>
        </p:nvSpPr>
        <p:spPr>
          <a:xfrm>
            <a:off x="265775" y="2353504"/>
            <a:ext cx="8520600" cy="2032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32" name="Google Shape;332;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33" name="Google Shape;333;p31"/>
          <p:cNvSpPr/>
          <p:nvPr/>
        </p:nvSpPr>
        <p:spPr>
          <a:xfrm>
            <a:off x="-20825" y="4601700"/>
            <a:ext cx="9171600" cy="541800"/>
          </a:xfrm>
          <a:prstGeom prst="rect">
            <a:avLst/>
          </a:prstGeom>
          <a:solidFill>
            <a:schemeClr val="accent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4" name="Google Shape;334;p31"/>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335" name="Google Shape;335;p31"/>
          <p:cNvSpPr txBox="1"/>
          <p:nvPr>
            <p:ph idx="2"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6" name="Shape 336"/>
        <p:cNvGrpSpPr/>
        <p:nvPr/>
      </p:nvGrpSpPr>
      <p:grpSpPr>
        <a:xfrm>
          <a:off x="0" y="0"/>
          <a:ext cx="0" cy="0"/>
          <a:chOff x="0" y="0"/>
          <a:chExt cx="0" cy="0"/>
        </a:xfrm>
      </p:grpSpPr>
      <p:sp>
        <p:nvSpPr>
          <p:cNvPr id="337" name="Google Shape;337;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2 1">
  <p:cSld name="MAIN_POINT_1_2_1">
    <p:bg>
      <p:bgPr>
        <a:solidFill>
          <a:schemeClr val="accent4"/>
        </a:solidFill>
      </p:bgPr>
    </p:bg>
    <p:spTree>
      <p:nvGrpSpPr>
        <p:cNvPr id="338" name="Shape 338"/>
        <p:cNvGrpSpPr/>
        <p:nvPr/>
      </p:nvGrpSpPr>
      <p:grpSpPr>
        <a:xfrm>
          <a:off x="0" y="0"/>
          <a:ext cx="0" cy="0"/>
          <a:chOff x="0" y="0"/>
          <a:chExt cx="0" cy="0"/>
        </a:xfrm>
      </p:grpSpPr>
      <p:sp>
        <p:nvSpPr>
          <p:cNvPr id="339" name="Google Shape;339;p33"/>
          <p:cNvSpPr/>
          <p:nvPr/>
        </p:nvSpPr>
        <p:spPr>
          <a:xfrm>
            <a:off x="-20825" y="4601700"/>
            <a:ext cx="9171600" cy="541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3"/>
          <p:cNvSpPr txBox="1"/>
          <p:nvPr>
            <p:ph type="title"/>
          </p:nvPr>
        </p:nvSpPr>
        <p:spPr>
          <a:xfrm>
            <a:off x="5435250" y="864100"/>
            <a:ext cx="3037200" cy="2757600"/>
          </a:xfrm>
          <a:prstGeom prst="rect">
            <a:avLst/>
          </a:prstGeom>
        </p:spPr>
        <p:txBody>
          <a:bodyPr anchorCtr="0" anchor="ctr" bIns="91425" lIns="91425" spcFirstLastPara="1" rIns="91425" wrap="square" tIns="91425">
            <a:normAutofit/>
          </a:bodyPr>
          <a:lstStyle>
            <a:lvl1pPr lvl="0" rtl="0" algn="r">
              <a:spcBef>
                <a:spcPts val="0"/>
              </a:spcBef>
              <a:spcAft>
                <a:spcPts val="0"/>
              </a:spcAft>
              <a:buSzPts val="5000"/>
              <a:buNone/>
              <a:defRPr b="1" sz="5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1" name="Google Shape;341;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42" name="Google Shape;342;p33"/>
          <p:cNvSpPr txBox="1"/>
          <p:nvPr>
            <p:ph idx="1" type="body"/>
          </p:nvPr>
        </p:nvSpPr>
        <p:spPr>
          <a:xfrm>
            <a:off x="561500" y="800275"/>
            <a:ext cx="3525000" cy="32163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343" name="Google Shape;343;p33"/>
          <p:cNvPicPr preferRelativeResize="0"/>
          <p:nvPr/>
        </p:nvPicPr>
        <p:blipFill rotWithShape="1">
          <a:blip r:embed="rId2">
            <a:alphaModFix/>
          </a:blip>
          <a:srcRect b="35782" l="0" r="0" t="33625"/>
          <a:stretch/>
        </p:blipFill>
        <p:spPr>
          <a:xfrm>
            <a:off x="6462656" y="225400"/>
            <a:ext cx="2009775" cy="574875"/>
          </a:xfrm>
          <a:prstGeom prst="rect">
            <a:avLst/>
          </a:prstGeom>
          <a:noFill/>
          <a:ln>
            <a:noFill/>
          </a:ln>
        </p:spPr>
      </p:pic>
      <p:pic>
        <p:nvPicPr>
          <p:cNvPr id="344" name="Google Shape;344;p33"/>
          <p:cNvPicPr preferRelativeResize="0"/>
          <p:nvPr/>
        </p:nvPicPr>
        <p:blipFill rotWithShape="1">
          <a:blip r:embed="rId2">
            <a:alphaModFix/>
          </a:blip>
          <a:srcRect b="35782" l="0" r="0" t="33625"/>
          <a:stretch/>
        </p:blipFill>
        <p:spPr>
          <a:xfrm>
            <a:off x="6462644" y="3685525"/>
            <a:ext cx="2009775" cy="574875"/>
          </a:xfrm>
          <a:prstGeom prst="rect">
            <a:avLst/>
          </a:prstGeom>
          <a:noFill/>
          <a:ln>
            <a:noFill/>
          </a:ln>
        </p:spPr>
      </p:pic>
      <p:pic>
        <p:nvPicPr>
          <p:cNvPr id="345" name="Google Shape;345;p33"/>
          <p:cNvPicPr preferRelativeResize="0"/>
          <p:nvPr/>
        </p:nvPicPr>
        <p:blipFill>
          <a:blip r:embed="rId3">
            <a:alphaModFix/>
          </a:blip>
          <a:stretch>
            <a:fillRect/>
          </a:stretch>
        </p:blipFill>
        <p:spPr>
          <a:xfrm>
            <a:off x="4477200" y="4779129"/>
            <a:ext cx="4485452" cy="266600"/>
          </a:xfrm>
          <a:prstGeom prst="rect">
            <a:avLst/>
          </a:prstGeom>
          <a:noFill/>
          <a:ln>
            <a:noFill/>
          </a:ln>
        </p:spPr>
      </p:pic>
      <p:sp>
        <p:nvSpPr>
          <p:cNvPr id="346" name="Google Shape;346;p33"/>
          <p:cNvSpPr txBox="1"/>
          <p:nvPr>
            <p:ph idx="2"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2">
  <p:cSld name="SECTION_TITLE_AND_DESCRIPTION_2">
    <p:spTree>
      <p:nvGrpSpPr>
        <p:cNvPr id="347" name="Shape 347"/>
        <p:cNvGrpSpPr/>
        <p:nvPr/>
      </p:nvGrpSpPr>
      <p:grpSpPr>
        <a:xfrm>
          <a:off x="0" y="0"/>
          <a:ext cx="0" cy="0"/>
          <a:chOff x="0" y="0"/>
          <a:chExt cx="0" cy="0"/>
        </a:xfrm>
      </p:grpSpPr>
      <p:sp>
        <p:nvSpPr>
          <p:cNvPr id="348" name="Google Shape;348;p34"/>
          <p:cNvSpPr/>
          <p:nvPr/>
        </p:nvSpPr>
        <p:spPr>
          <a:xfrm>
            <a:off x="-20850" y="0"/>
            <a:ext cx="3953700" cy="472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349" name="Google Shape;349;p34"/>
          <p:cNvSpPr txBox="1"/>
          <p:nvPr>
            <p:ph type="title"/>
          </p:nvPr>
        </p:nvSpPr>
        <p:spPr>
          <a:xfrm>
            <a:off x="258800" y="1237375"/>
            <a:ext cx="3272700" cy="2046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400"/>
              <a:buNone/>
              <a:defRPr b="1" sz="44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50" name="Google Shape;350;p34"/>
          <p:cNvSpPr txBox="1"/>
          <p:nvPr>
            <p:ph idx="1" type="subTitle"/>
          </p:nvPr>
        </p:nvSpPr>
        <p:spPr>
          <a:xfrm>
            <a:off x="218675" y="3371625"/>
            <a:ext cx="32727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51" name="Google Shape;351;p34"/>
          <p:cNvSpPr txBox="1"/>
          <p:nvPr>
            <p:ph idx="2" type="body"/>
          </p:nvPr>
        </p:nvSpPr>
        <p:spPr>
          <a:xfrm>
            <a:off x="4685325"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52" name="Google Shape;352;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53" name="Google Shape;353;p34"/>
          <p:cNvSpPr/>
          <p:nvPr/>
        </p:nvSpPr>
        <p:spPr>
          <a:xfrm>
            <a:off x="-20825" y="4601700"/>
            <a:ext cx="9171600" cy="541800"/>
          </a:xfrm>
          <a:prstGeom prst="rect">
            <a:avLst/>
          </a:prstGeom>
          <a:solidFill>
            <a:schemeClr val="accent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4" name="Google Shape;354;p34"/>
          <p:cNvPicPr preferRelativeResize="0"/>
          <p:nvPr/>
        </p:nvPicPr>
        <p:blipFill>
          <a:blip r:embed="rId2">
            <a:alphaModFix/>
          </a:blip>
          <a:stretch>
            <a:fillRect/>
          </a:stretch>
        </p:blipFill>
        <p:spPr>
          <a:xfrm>
            <a:off x="4477200" y="4779129"/>
            <a:ext cx="4485452" cy="266600"/>
          </a:xfrm>
          <a:prstGeom prst="rect">
            <a:avLst/>
          </a:prstGeom>
          <a:noFill/>
          <a:ln>
            <a:noFill/>
          </a:ln>
        </p:spPr>
      </p:pic>
      <p:sp>
        <p:nvSpPr>
          <p:cNvPr id="355" name="Google Shape;355;p34"/>
          <p:cNvSpPr txBox="1"/>
          <p:nvPr>
            <p:ph idx="3" type="subTitle"/>
          </p:nvPr>
        </p:nvSpPr>
        <p:spPr>
          <a:xfrm>
            <a:off x="200625" y="4715629"/>
            <a:ext cx="4168800" cy="3936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356" name="Shape 356"/>
        <p:cNvGrpSpPr/>
        <p:nvPr/>
      </p:nvGrpSpPr>
      <p:grpSpPr>
        <a:xfrm>
          <a:off x="0" y="0"/>
          <a:ext cx="0" cy="0"/>
          <a:chOff x="0" y="0"/>
          <a:chExt cx="0" cy="0"/>
        </a:xfrm>
      </p:grpSpPr>
      <p:sp>
        <p:nvSpPr>
          <p:cNvPr id="357" name="Google Shape;357;p3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58" name="Google Shape;358;p3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59" name="Google Shape;359;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360" name="Shape 360"/>
        <p:cNvGrpSpPr/>
        <p:nvPr/>
      </p:nvGrpSpPr>
      <p:grpSpPr>
        <a:xfrm>
          <a:off x="0" y="0"/>
          <a:ext cx="0" cy="0"/>
          <a:chOff x="0" y="0"/>
          <a:chExt cx="0" cy="0"/>
        </a:xfrm>
      </p:grpSpPr>
      <p:sp>
        <p:nvSpPr>
          <p:cNvPr id="361" name="Google Shape;361;p3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2" name="Google Shape;362;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63" name="Google Shape;363;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2">
    <p:spTree>
      <p:nvGrpSpPr>
        <p:cNvPr id="364" name="Shape 364"/>
        <p:cNvGrpSpPr/>
        <p:nvPr/>
      </p:nvGrpSpPr>
      <p:grpSpPr>
        <a:xfrm>
          <a:off x="0" y="0"/>
          <a:ext cx="0" cy="0"/>
          <a:chOff x="0" y="0"/>
          <a:chExt cx="0" cy="0"/>
        </a:xfrm>
      </p:grpSpPr>
      <p:sp>
        <p:nvSpPr>
          <p:cNvPr id="365" name="Google Shape;365;p3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66" name="Google Shape;366;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5"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xygen"/>
              <a:buNone/>
              <a:defRPr sz="2800">
                <a:solidFill>
                  <a:schemeClr val="dk1"/>
                </a:solidFill>
                <a:latin typeface="Oxygen"/>
                <a:ea typeface="Oxygen"/>
                <a:cs typeface="Oxygen"/>
                <a:sym typeface="Oxygen"/>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rtl="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rtl="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rtl="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rtl="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rtl="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rtl="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rtl="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rtl="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slide" Target="/ppt/slides/slide10.xml"/><Relationship Id="rId4" Type="http://schemas.openxmlformats.org/officeDocument/2006/relationships/slide" Target="/ppt/slides/slide11.xml"/><Relationship Id="rId5" Type="http://schemas.openxmlformats.org/officeDocument/2006/relationships/slide" Target="/ppt/slides/slide12.xml"/><Relationship Id="rId6" Type="http://schemas.openxmlformats.org/officeDocument/2006/relationships/slide" Target="/ppt/slides/slide13.xml"/><Relationship Id="rId7" Type="http://schemas.openxmlformats.org/officeDocument/2006/relationships/slide" Target="/ppt/slides/slide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slide" Target="/ppt/slides/slide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 Id="rId3" Type="http://schemas.openxmlformats.org/officeDocument/2006/relationships/slide" Target="/ppt/slid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slide" Target="/ppt/slid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2.xml"/><Relationship Id="rId3" Type="http://schemas.openxmlformats.org/officeDocument/2006/relationships/slide" Target="/ppt/slid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3.xml"/><Relationship Id="rId3" Type="http://schemas.openxmlformats.org/officeDocument/2006/relationships/slide" Target="/ppt/slid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4.xml"/><Relationship Id="rId3" Type="http://schemas.openxmlformats.org/officeDocument/2006/relationships/slide" Target="/ppt/slid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6.xml"/><Relationship Id="rId3" Type="http://schemas.openxmlformats.org/officeDocument/2006/relationships/hyperlink" Target="https://www.visiblelearningmetax.com/content/influence_glossary.pdf" TargetMode="External"/><Relationship Id="rId4" Type="http://schemas.openxmlformats.org/officeDocument/2006/relationships/slide" Target="/ppt/slid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8"/>
          <p:cNvSpPr/>
          <p:nvPr/>
        </p:nvSpPr>
        <p:spPr>
          <a:xfrm>
            <a:off x="0" y="3460350"/>
            <a:ext cx="9144000" cy="1366200"/>
          </a:xfrm>
          <a:prstGeom prst="rect">
            <a:avLst/>
          </a:prstGeom>
          <a:solidFill>
            <a:srgbClr val="2A416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2" name="Google Shape;372;p38"/>
          <p:cNvSpPr txBox="1"/>
          <p:nvPr>
            <p:ph type="ctrTitle"/>
          </p:nvPr>
        </p:nvSpPr>
        <p:spPr>
          <a:xfrm>
            <a:off x="311700" y="826750"/>
            <a:ext cx="8520600" cy="980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[course name]</a:t>
            </a:r>
            <a:endParaRPr/>
          </a:p>
        </p:txBody>
      </p:sp>
      <p:sp>
        <p:nvSpPr>
          <p:cNvPr id="373" name="Google Shape;373;p38"/>
          <p:cNvSpPr txBox="1"/>
          <p:nvPr>
            <p:ph idx="1" type="subTitle"/>
          </p:nvPr>
        </p:nvSpPr>
        <p:spPr>
          <a:xfrm>
            <a:off x="311700" y="184405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Course Design Doc - Quick 2024 Version</a:t>
            </a:r>
            <a:endParaRPr/>
          </a:p>
        </p:txBody>
      </p:sp>
      <p:pic>
        <p:nvPicPr>
          <p:cNvPr id="374" name="Google Shape;374;p38"/>
          <p:cNvPicPr preferRelativeResize="0"/>
          <p:nvPr/>
        </p:nvPicPr>
        <p:blipFill rotWithShape="1">
          <a:blip r:embed="rId3">
            <a:alphaModFix/>
          </a:blip>
          <a:srcRect b="8692" l="0" r="0" t="0"/>
          <a:stretch/>
        </p:blipFill>
        <p:spPr>
          <a:xfrm>
            <a:off x="1408700" y="2826700"/>
            <a:ext cx="4065000" cy="2319825"/>
          </a:xfrm>
          <a:prstGeom prst="rect">
            <a:avLst/>
          </a:prstGeom>
          <a:noFill/>
          <a:ln>
            <a:noFill/>
          </a:ln>
        </p:spPr>
      </p:pic>
      <p:pic>
        <p:nvPicPr>
          <p:cNvPr id="375" name="Google Shape;375;p38"/>
          <p:cNvPicPr preferRelativeResize="0"/>
          <p:nvPr/>
        </p:nvPicPr>
        <p:blipFill>
          <a:blip r:embed="rId4">
            <a:alphaModFix/>
          </a:blip>
          <a:stretch>
            <a:fillRect/>
          </a:stretch>
        </p:blipFill>
        <p:spPr>
          <a:xfrm>
            <a:off x="4404050" y="3044488"/>
            <a:ext cx="3358375" cy="2099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A4169"/>
        </a:solidFill>
      </p:bgPr>
    </p:bg>
    <p:spTree>
      <p:nvGrpSpPr>
        <p:cNvPr id="379" name="Shape 379"/>
        <p:cNvGrpSpPr/>
        <p:nvPr/>
      </p:nvGrpSpPr>
      <p:grpSpPr>
        <a:xfrm>
          <a:off x="0" y="0"/>
          <a:ext cx="0" cy="0"/>
          <a:chOff x="0" y="0"/>
          <a:chExt cx="0" cy="0"/>
        </a:xfrm>
      </p:grpSpPr>
      <p:sp>
        <p:nvSpPr>
          <p:cNvPr id="380" name="Google Shape;380;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rPr>
              <a:t>Quick Notes: Our Roles in This Process</a:t>
            </a:r>
            <a:endParaRPr>
              <a:solidFill>
                <a:schemeClr val="lt1"/>
              </a:solidFill>
            </a:endParaRPr>
          </a:p>
        </p:txBody>
      </p:sp>
      <p:sp>
        <p:nvSpPr>
          <p:cNvPr id="381" name="Google Shape;381;p39"/>
          <p:cNvSpPr txBox="1"/>
          <p:nvPr>
            <p:ph idx="1" type="body"/>
          </p:nvPr>
        </p:nvSpPr>
        <p:spPr>
          <a:xfrm>
            <a:off x="311700" y="1194725"/>
            <a:ext cx="8133000" cy="3374100"/>
          </a:xfrm>
          <a:prstGeom prst="rect">
            <a:avLst/>
          </a:prstGeom>
        </p:spPr>
        <p:txBody>
          <a:bodyPr anchorCtr="0" anchor="t" bIns="91425" lIns="91425" spcFirstLastPara="1" rIns="91425" wrap="square" tIns="91425">
            <a:normAutofit fontScale="62500" lnSpcReduction="10000"/>
          </a:bodyPr>
          <a:lstStyle/>
          <a:p>
            <a:pPr indent="0" lvl="0" marL="0" rtl="0" algn="l">
              <a:spcBef>
                <a:spcPts val="0"/>
              </a:spcBef>
              <a:spcAft>
                <a:spcPts val="0"/>
              </a:spcAft>
              <a:buNone/>
            </a:pPr>
            <a:r>
              <a:rPr lang="en">
                <a:solidFill>
                  <a:schemeClr val="lt1"/>
                </a:solidFill>
              </a:rPr>
              <a:t>In developing online experiences, we each take on unique roles. In this partnership, you take on the role of a subject-matter expert (SME), and Brady takes on the role of a learning experience designer (LXD) These notes outline your partnership with Brady and how your insights will be translated into engaging digital experiences to achieve successful learning outcomes.</a:t>
            </a:r>
            <a:endParaRPr>
              <a:solidFill>
                <a:schemeClr val="lt1"/>
              </a:solidFill>
            </a:endParaRPr>
          </a:p>
          <a:p>
            <a:pPr indent="0" lvl="0" marL="0" rtl="0" algn="l">
              <a:spcBef>
                <a:spcPts val="1200"/>
              </a:spcBef>
              <a:spcAft>
                <a:spcPts val="0"/>
              </a:spcAft>
              <a:buNone/>
            </a:pPr>
            <a:r>
              <a:rPr lang="en" sz="2885">
                <a:solidFill>
                  <a:schemeClr val="lt1"/>
                </a:solidFill>
              </a:rPr>
              <a:t>Learning Experience Designer (Brady)</a:t>
            </a:r>
            <a:endParaRPr sz="2885">
              <a:solidFill>
                <a:schemeClr val="lt1"/>
              </a:solidFill>
            </a:endParaRPr>
          </a:p>
          <a:p>
            <a:pPr indent="0" lvl="0" marL="0" rtl="0" algn="l">
              <a:spcBef>
                <a:spcPts val="1200"/>
              </a:spcBef>
              <a:spcAft>
                <a:spcPts val="0"/>
              </a:spcAft>
              <a:buNone/>
            </a:pPr>
            <a:r>
              <a:rPr lang="en">
                <a:solidFill>
                  <a:schemeClr val="lt1"/>
                </a:solidFill>
              </a:rPr>
              <a:t>Brady, a learning experience designer, specializes in creating engaging, accessible, and objective-aligned digital educational content and online experiences. They apply instructional design principles, adult learning theories, user interface and experience knowledge, and modern online teaching methodologies.</a:t>
            </a:r>
            <a:endParaRPr>
              <a:solidFill>
                <a:schemeClr val="lt1"/>
              </a:solidFill>
            </a:endParaRPr>
          </a:p>
          <a:p>
            <a:pPr indent="0" lvl="0" marL="0" rtl="0" algn="l">
              <a:spcBef>
                <a:spcPts val="1200"/>
              </a:spcBef>
              <a:spcAft>
                <a:spcPts val="0"/>
              </a:spcAft>
              <a:buNone/>
            </a:pPr>
            <a:r>
              <a:rPr lang="en" sz="2920">
                <a:solidFill>
                  <a:schemeClr val="lt1"/>
                </a:solidFill>
              </a:rPr>
              <a:t>Subject-Matter Expert (You)</a:t>
            </a:r>
            <a:endParaRPr sz="2920">
              <a:solidFill>
                <a:schemeClr val="lt1"/>
              </a:solidFill>
            </a:endParaRPr>
          </a:p>
          <a:p>
            <a:pPr indent="0" lvl="0" marL="0" rtl="0" algn="l">
              <a:spcBef>
                <a:spcPts val="1200"/>
              </a:spcBef>
              <a:spcAft>
                <a:spcPts val="1200"/>
              </a:spcAft>
              <a:buNone/>
            </a:pPr>
            <a:r>
              <a:rPr lang="en">
                <a:solidFill>
                  <a:schemeClr val="lt1"/>
                </a:solidFill>
              </a:rPr>
              <a:t>As an SME, your knowledge and practical experience ensure the learning content is accurate, relevant, and up-to-date. You'll collaborate with Brady to identify key learning points, provide real-world examples, and ensure technical soundness. As the key stakeholder, you have the final say on the finished product, which serves your needs.</a:t>
            </a:r>
            <a:endParaRPr>
              <a:solidFill>
                <a:schemeClr val="lt1"/>
              </a:solidFill>
            </a:endParaRPr>
          </a:p>
        </p:txBody>
      </p:sp>
      <p:sp>
        <p:nvSpPr>
          <p:cNvPr id="382" name="Google Shape;382;p39"/>
          <p:cNvSpPr txBox="1"/>
          <p:nvPr/>
        </p:nvSpPr>
        <p:spPr>
          <a:xfrm rot="5400000">
            <a:off x="7857125" y="3674625"/>
            <a:ext cx="9135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latin typeface="Open Sans"/>
                <a:ea typeface="Open Sans"/>
                <a:cs typeface="Open Sans"/>
                <a:sym typeface="Open Sans"/>
              </a:rPr>
              <a:t>Second Image by EduMe</a:t>
            </a:r>
            <a:endParaRPr sz="500">
              <a:solidFill>
                <a:schemeClr val="dk1"/>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A4169"/>
        </a:solidFill>
      </p:bgPr>
    </p:bg>
    <p:spTree>
      <p:nvGrpSpPr>
        <p:cNvPr id="386" name="Shape 386"/>
        <p:cNvGrpSpPr/>
        <p:nvPr/>
      </p:nvGrpSpPr>
      <p:grpSpPr>
        <a:xfrm>
          <a:off x="0" y="0"/>
          <a:ext cx="0" cy="0"/>
          <a:chOff x="0" y="0"/>
          <a:chExt cx="0" cy="0"/>
        </a:xfrm>
      </p:grpSpPr>
      <p:sp>
        <p:nvSpPr>
          <p:cNvPr id="387" name="Google Shape;387;p40"/>
          <p:cNvSpPr txBox="1"/>
          <p:nvPr>
            <p:ph idx="1" type="body"/>
          </p:nvPr>
        </p:nvSpPr>
        <p:spPr>
          <a:xfrm>
            <a:off x="311700" y="1194725"/>
            <a:ext cx="8133000" cy="33741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lt1"/>
              </a:buClr>
              <a:buSzPts val="1100"/>
              <a:buAutoNum type="arabicPeriod"/>
            </a:pPr>
            <a:r>
              <a:rPr b="1" lang="en" sz="1100">
                <a:solidFill>
                  <a:schemeClr val="lt1"/>
                </a:solidFill>
              </a:rPr>
              <a:t>Define (Brainstorm Meeting):</a:t>
            </a:r>
            <a:r>
              <a:rPr lang="en" sz="1100">
                <a:solidFill>
                  <a:schemeClr val="lt1"/>
                </a:solidFill>
              </a:rPr>
              <a:t> Brady and you will brainstorm to define the project scope, target audience, learning objectives, timeline, and deliverables.</a:t>
            </a:r>
            <a:endParaRPr sz="1100">
              <a:solidFill>
                <a:schemeClr val="lt1"/>
              </a:solidFill>
            </a:endParaRPr>
          </a:p>
          <a:p>
            <a:pPr indent="-298450" lvl="0" marL="457200" rtl="0" algn="l">
              <a:spcBef>
                <a:spcPts val="0"/>
              </a:spcBef>
              <a:spcAft>
                <a:spcPts val="0"/>
              </a:spcAft>
              <a:buClr>
                <a:schemeClr val="lt1"/>
              </a:buClr>
              <a:buSzPts val="1100"/>
              <a:buAutoNum type="arabicPeriod"/>
            </a:pPr>
            <a:r>
              <a:rPr b="1" lang="en" sz="1100">
                <a:solidFill>
                  <a:schemeClr val="lt1"/>
                </a:solidFill>
              </a:rPr>
              <a:t>Design (Blueprint): </a:t>
            </a:r>
            <a:r>
              <a:rPr lang="en" sz="1100">
                <a:solidFill>
                  <a:schemeClr val="lt1"/>
                </a:solidFill>
              </a:rPr>
              <a:t>You and Brady will independently create course blueprints, then collaborate to synthesize them into a single blueprint outlining content structure, instructional strategies, media, and technology.</a:t>
            </a:r>
            <a:endParaRPr sz="1100">
              <a:solidFill>
                <a:schemeClr val="lt1"/>
              </a:solidFill>
            </a:endParaRPr>
          </a:p>
          <a:p>
            <a:pPr indent="-298450" lvl="0" marL="457200" rtl="0" algn="l">
              <a:spcBef>
                <a:spcPts val="0"/>
              </a:spcBef>
              <a:spcAft>
                <a:spcPts val="0"/>
              </a:spcAft>
              <a:buClr>
                <a:schemeClr val="lt1"/>
              </a:buClr>
              <a:buSzPts val="1100"/>
              <a:buAutoNum type="arabicPeriod"/>
            </a:pPr>
            <a:r>
              <a:rPr b="1" lang="en" sz="1100">
                <a:solidFill>
                  <a:schemeClr val="lt1"/>
                </a:solidFill>
              </a:rPr>
              <a:t>Demonstrate (Test Module): </a:t>
            </a:r>
            <a:r>
              <a:rPr lang="en" sz="1100">
                <a:solidFill>
                  <a:schemeClr val="lt1"/>
                </a:solidFill>
              </a:rPr>
              <a:t>Brady will build a prototype module for testing and feedback. You'll review it for accuracy and relevance, and provide content resources for test modules.</a:t>
            </a:r>
            <a:endParaRPr sz="1100">
              <a:solidFill>
                <a:schemeClr val="lt1"/>
              </a:solidFill>
            </a:endParaRPr>
          </a:p>
          <a:p>
            <a:pPr indent="-298450" lvl="0" marL="457200" rtl="0" algn="l">
              <a:spcBef>
                <a:spcPts val="0"/>
              </a:spcBef>
              <a:spcAft>
                <a:spcPts val="0"/>
              </a:spcAft>
              <a:buClr>
                <a:schemeClr val="lt1"/>
              </a:buClr>
              <a:buSzPts val="1100"/>
              <a:buAutoNum type="arabicPeriod"/>
            </a:pPr>
            <a:r>
              <a:rPr b="1" lang="en" sz="1100">
                <a:solidFill>
                  <a:schemeClr val="lt1"/>
                </a:solidFill>
              </a:rPr>
              <a:t>Develop:</a:t>
            </a:r>
            <a:r>
              <a:rPr lang="en" sz="1100">
                <a:solidFill>
                  <a:schemeClr val="lt1"/>
                </a:solidFill>
              </a:rPr>
              <a:t> Based on feedback, you and Brady will collaboratively develop the remaining course content, sourcing additional material as needed. You'll provide subject-matter expertise and review content for accuracy.</a:t>
            </a:r>
            <a:endParaRPr sz="1100">
              <a:solidFill>
                <a:schemeClr val="lt1"/>
              </a:solidFill>
            </a:endParaRPr>
          </a:p>
          <a:p>
            <a:pPr indent="-298450" lvl="0" marL="457200" rtl="0" algn="l">
              <a:spcBef>
                <a:spcPts val="0"/>
              </a:spcBef>
              <a:spcAft>
                <a:spcPts val="0"/>
              </a:spcAft>
              <a:buClr>
                <a:schemeClr val="lt1"/>
              </a:buClr>
              <a:buSzPts val="1100"/>
              <a:buAutoNum type="arabicPeriod"/>
            </a:pPr>
            <a:r>
              <a:rPr b="1" lang="en" sz="1100">
                <a:solidFill>
                  <a:schemeClr val="lt1"/>
                </a:solidFill>
              </a:rPr>
              <a:t>Deliver (Exit/Offboarding Meeting):</a:t>
            </a:r>
            <a:r>
              <a:rPr lang="en" sz="1100">
                <a:solidFill>
                  <a:schemeClr val="lt1"/>
                </a:solidFill>
              </a:rPr>
              <a:t> Upon completion, you'll meet to review the finished product and decide on delivery. Together with leadership, you'll establish grading criteria, communication plans, facilitator selection, and any course credits or certifications.</a:t>
            </a:r>
            <a:endParaRPr sz="1100">
              <a:solidFill>
                <a:schemeClr val="lt1"/>
              </a:solidFill>
            </a:endParaRPr>
          </a:p>
          <a:p>
            <a:pPr indent="0" lvl="0" marL="0" rtl="0" algn="l">
              <a:spcBef>
                <a:spcPts val="1200"/>
              </a:spcBef>
              <a:spcAft>
                <a:spcPts val="0"/>
              </a:spcAft>
              <a:buNone/>
            </a:pPr>
            <a:r>
              <a:rPr lang="en">
                <a:solidFill>
                  <a:schemeClr val="lt1"/>
                </a:solidFill>
              </a:rPr>
              <a:t>Tracking the Process </a:t>
            </a:r>
            <a:endParaRPr>
              <a:solidFill>
                <a:schemeClr val="lt1"/>
              </a:solidFill>
            </a:endParaRPr>
          </a:p>
          <a:p>
            <a:pPr indent="0" lvl="0" marL="0" rtl="0" algn="l">
              <a:spcBef>
                <a:spcPts val="1200"/>
              </a:spcBef>
              <a:spcAft>
                <a:spcPts val="0"/>
              </a:spcAft>
              <a:buNone/>
            </a:pPr>
            <a:r>
              <a:rPr lang="en" sz="1100">
                <a:solidFill>
                  <a:schemeClr val="lt1"/>
                </a:solidFill>
              </a:rPr>
              <a:t>F</a:t>
            </a:r>
            <a:r>
              <a:rPr lang="en" sz="1100">
                <a:solidFill>
                  <a:schemeClr val="lt1"/>
                </a:solidFill>
              </a:rPr>
              <a:t>eel free to email BLicht@bhssc.org if you would like information about where we are in the process. Keep in mind that priority can shift for different projects; make sure to reach out if you need to bump your project up in priority of if deadlines have changed.</a:t>
            </a:r>
            <a:endParaRPr sz="1100">
              <a:solidFill>
                <a:schemeClr val="lt1"/>
              </a:solidFill>
            </a:endParaRPr>
          </a:p>
          <a:p>
            <a:pPr indent="0" lvl="0" marL="0" rtl="0" algn="l">
              <a:spcBef>
                <a:spcPts val="1200"/>
              </a:spcBef>
              <a:spcAft>
                <a:spcPts val="0"/>
              </a:spcAft>
              <a:buNone/>
            </a:pPr>
            <a:r>
              <a:t/>
            </a:r>
            <a:endParaRPr sz="1100">
              <a:solidFill>
                <a:schemeClr val="lt1"/>
              </a:solidFill>
            </a:endParaRPr>
          </a:p>
          <a:p>
            <a:pPr indent="0" lvl="0" marL="0" rtl="0" algn="l">
              <a:spcBef>
                <a:spcPts val="1200"/>
              </a:spcBef>
              <a:spcAft>
                <a:spcPts val="1200"/>
              </a:spcAft>
              <a:buNone/>
            </a:pPr>
            <a:r>
              <a:t/>
            </a:r>
            <a:endParaRPr>
              <a:solidFill>
                <a:schemeClr val="lt1"/>
              </a:solidFill>
            </a:endParaRPr>
          </a:p>
        </p:txBody>
      </p:sp>
      <p:sp>
        <p:nvSpPr>
          <p:cNvPr id="388" name="Google Shape;388;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rPr>
              <a:t>Quick Notes: The Collaborative Process</a:t>
            </a:r>
            <a:endParaRPr>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Pre-Blueprint Brainstorming pt1 (Scope)</a:t>
            </a:r>
            <a:endParaRPr/>
          </a:p>
        </p:txBody>
      </p:sp>
      <p:graphicFrame>
        <p:nvGraphicFramePr>
          <p:cNvPr id="394" name="Google Shape;394;p41"/>
          <p:cNvGraphicFramePr/>
          <p:nvPr/>
        </p:nvGraphicFramePr>
        <p:xfrm>
          <a:off x="399525" y="1112775"/>
          <a:ext cx="3000000" cy="3000000"/>
        </p:xfrm>
        <a:graphic>
          <a:graphicData uri="http://schemas.openxmlformats.org/drawingml/2006/table">
            <a:tbl>
              <a:tblPr>
                <a:noFill/>
                <a:tableStyleId>{F6B6C6AD-D2D6-4E4A-9DFD-D2C7B34A233E}</a:tableStyleId>
              </a:tblPr>
              <a:tblGrid>
                <a:gridCol w="3406250"/>
                <a:gridCol w="4815300"/>
              </a:tblGrid>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Background Info</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[What led to this discussion? What is the problem that this training will solve?]</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 sz="1000">
                          <a:solidFill>
                            <a:srgbClr val="2A4169"/>
                          </a:solidFill>
                        </a:rPr>
                        <a:t>[enter]</a:t>
                      </a:r>
                      <a:endParaRPr sz="1000">
                        <a:solidFill>
                          <a:srgbClr val="2A4169"/>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Rationale</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[How do we know that </a:t>
                      </a:r>
                      <a:r>
                        <a:rPr lang="en" sz="800">
                          <a:solidFill>
                            <a:schemeClr val="dk1"/>
                          </a:solidFill>
                          <a:latin typeface="Open Sans"/>
                          <a:ea typeface="Open Sans"/>
                          <a:cs typeface="Open Sans"/>
                          <a:sym typeface="Open Sans"/>
                        </a:rPr>
                        <a:t>training</a:t>
                      </a:r>
                      <a:r>
                        <a:rPr lang="en" sz="800">
                          <a:solidFill>
                            <a:schemeClr val="dk1"/>
                          </a:solidFill>
                          <a:latin typeface="Open Sans"/>
                          <a:ea typeface="Open Sans"/>
                          <a:cs typeface="Open Sans"/>
                          <a:sym typeface="Open Sans"/>
                        </a:rPr>
                        <a:t> will help? What research is there to support this claim?]</a:t>
                      </a:r>
                      <a:endParaRPr sz="1100">
                        <a:solidFill>
                          <a:srgbClr val="434343"/>
                        </a:solidFill>
                        <a:latin typeface="Oxygen"/>
                        <a:ea typeface="Oxygen"/>
                        <a:cs typeface="Oxygen"/>
                        <a:sym typeface="Oxyge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 sz="1000">
                          <a:solidFill>
                            <a:srgbClr val="2A4169"/>
                          </a:solidFill>
                        </a:rPr>
                        <a:t>[enter]</a:t>
                      </a:r>
                      <a:endParaRPr sz="1000">
                        <a:solidFill>
                          <a:srgbClr val="2A4169"/>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Overall Instructional</a:t>
                      </a:r>
                      <a:r>
                        <a:rPr lang="en" sz="1100">
                          <a:solidFill>
                            <a:srgbClr val="434343"/>
                          </a:solidFill>
                          <a:latin typeface="Oxygen"/>
                          <a:ea typeface="Oxygen"/>
                          <a:cs typeface="Oxygen"/>
                          <a:sym typeface="Oxygen"/>
                        </a:rPr>
                        <a:t> Goal(s)</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[What is the big goal/intention? This is stakeholder-facing as opposed to participant-facing. This is not a list of learning objectives. This should be no more than three sentences.]</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Clr>
                          <a:schemeClr val="dk1"/>
                        </a:buClr>
                        <a:buSzPts val="1100"/>
                        <a:buFont typeface="Arial"/>
                        <a:buNone/>
                      </a:pPr>
                      <a:r>
                        <a:rPr lang="en" sz="1000">
                          <a:solidFill>
                            <a:srgbClr val="2A4169"/>
                          </a:solidFill>
                        </a:rPr>
                        <a:t>[enter]</a:t>
                      </a:r>
                      <a:endParaRPr sz="1000">
                        <a:solidFill>
                          <a:srgbClr val="2A4169"/>
                        </a:solidFill>
                      </a:endParaRPr>
                    </a:p>
                    <a:p>
                      <a:pPr indent="0" lvl="0" marL="0" rtl="0" algn="l">
                        <a:spcBef>
                          <a:spcPts val="0"/>
                        </a:spcBef>
                        <a:spcAft>
                          <a:spcPts val="0"/>
                        </a:spcAft>
                        <a:buNone/>
                      </a:pPr>
                      <a:r>
                        <a:t/>
                      </a:r>
                      <a:endParaRPr sz="10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Pre-Design Course Vision</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[What are you currently envisioning that the course will look like? This should be no more than a single paragraph description.]</a:t>
                      </a:r>
                      <a:endParaRPr sz="1100">
                        <a:solidFill>
                          <a:srgbClr val="434343"/>
                        </a:solidFill>
                        <a:latin typeface="Oxygen"/>
                        <a:ea typeface="Oxygen"/>
                        <a:cs typeface="Oxygen"/>
                        <a:sym typeface="Oxyge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 sz="1000">
                          <a:solidFill>
                            <a:srgbClr val="2A4169"/>
                          </a:solidFill>
                        </a:rPr>
                        <a:t>[enter]</a:t>
                      </a:r>
                      <a:endParaRPr sz="1000">
                        <a:solidFill>
                          <a:srgbClr val="2A4169"/>
                        </a:solidFill>
                      </a:endParaRPr>
                    </a:p>
                    <a:p>
                      <a:pPr indent="0" lvl="0" marL="0" rtl="0" algn="l">
                        <a:spcBef>
                          <a:spcPts val="0"/>
                        </a:spcBef>
                        <a:spcAft>
                          <a:spcPts val="0"/>
                        </a:spcAft>
                        <a:buNone/>
                      </a:pPr>
                      <a:r>
                        <a:t/>
                      </a:r>
                      <a:endParaRPr sz="1000">
                        <a:solidFill>
                          <a:srgbClr val="2A4169"/>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Target Audience Characteristics</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[What do we know about the audience–surveys, general research, and client data?]</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Clr>
                          <a:schemeClr val="dk1"/>
                        </a:buClr>
                        <a:buSzPts val="1100"/>
                        <a:buFont typeface="Arial"/>
                        <a:buNone/>
                      </a:pPr>
                      <a:r>
                        <a:rPr lang="en" sz="1000">
                          <a:solidFill>
                            <a:srgbClr val="2A4169"/>
                          </a:solidFill>
                        </a:rPr>
                        <a:t>[enter]</a:t>
                      </a:r>
                      <a:endParaRPr sz="1000">
                        <a:solidFill>
                          <a:srgbClr val="2A4169"/>
                        </a:solidFill>
                      </a:endParaRPr>
                    </a:p>
                    <a:p>
                      <a:pPr indent="0" lvl="0" marL="0" rtl="0" algn="l">
                        <a:spcBef>
                          <a:spcPts val="0"/>
                        </a:spcBef>
                        <a:spcAft>
                          <a:spcPts val="0"/>
                        </a:spcAft>
                        <a:buNone/>
                      </a:pPr>
                      <a:r>
                        <a:t/>
                      </a:r>
                      <a:endParaRPr sz="10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Pre-Blueprint Brainstorming pt2 (Alignment)</a:t>
            </a:r>
            <a:endParaRPr/>
          </a:p>
        </p:txBody>
      </p:sp>
      <p:graphicFrame>
        <p:nvGraphicFramePr>
          <p:cNvPr id="400" name="Google Shape;400;p42"/>
          <p:cNvGraphicFramePr/>
          <p:nvPr/>
        </p:nvGraphicFramePr>
        <p:xfrm>
          <a:off x="399525" y="1112775"/>
          <a:ext cx="3000000" cy="3000000"/>
        </p:xfrm>
        <a:graphic>
          <a:graphicData uri="http://schemas.openxmlformats.org/drawingml/2006/table">
            <a:tbl>
              <a:tblPr>
                <a:noFill/>
                <a:tableStyleId>{F6B6C6AD-D2D6-4E4A-9DFD-D2C7B34A233E}</a:tableStyleId>
              </a:tblPr>
              <a:tblGrid>
                <a:gridCol w="3406250"/>
                <a:gridCol w="4815300"/>
              </a:tblGrid>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Requirements &amp; Construction</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[What are the resources that have to be used (if any)? Is there a cost associated with anything? How many hours/days will it take to build and deploy?]</a:t>
                      </a:r>
                      <a:endParaRPr sz="1100">
                        <a:solidFill>
                          <a:srgbClr val="434343"/>
                        </a:solidFill>
                        <a:latin typeface="Oxygen"/>
                        <a:ea typeface="Oxygen"/>
                        <a:cs typeface="Oxygen"/>
                        <a:sym typeface="Oxygen"/>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Clr>
                          <a:schemeClr val="dk1"/>
                        </a:buClr>
                        <a:buSzPts val="1100"/>
                        <a:buFont typeface="Arial"/>
                        <a:buNone/>
                      </a:pPr>
                      <a:r>
                        <a:rPr lang="en" sz="1000">
                          <a:solidFill>
                            <a:srgbClr val="2A4169"/>
                          </a:solidFill>
                        </a:rPr>
                        <a:t>[enter]</a:t>
                      </a:r>
                      <a:endParaRPr sz="1000">
                        <a:solidFill>
                          <a:srgbClr val="2A4169"/>
                        </a:solidFill>
                      </a:endParaRPr>
                    </a:p>
                    <a:p>
                      <a:pPr indent="0" lvl="0" marL="0" rtl="0" algn="l">
                        <a:spcBef>
                          <a:spcPts val="0"/>
                        </a:spcBef>
                        <a:spcAft>
                          <a:spcPts val="0"/>
                        </a:spcAft>
                        <a:buNone/>
                      </a:pPr>
                      <a:r>
                        <a:t/>
                      </a:r>
                      <a:endParaRPr sz="1000">
                        <a:solidFill>
                          <a:srgbClr val="2A4169"/>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Alignment</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[Does this topic lend itself well to an existing framework such as an “Evergreen Modular Course” or “Seasonal Book Study?” Does this integrate well into other bodies of work or trainings?]</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 sz="1000">
                          <a:solidFill>
                            <a:srgbClr val="2A4169"/>
                          </a:solidFill>
                        </a:rPr>
                        <a:t>[enter]</a:t>
                      </a:r>
                      <a:endParaRPr sz="1000">
                        <a:solidFill>
                          <a:srgbClr val="2A4169"/>
                        </a:solidFill>
                      </a:endParaRPr>
                    </a:p>
                    <a:p>
                      <a:pPr indent="0" lvl="0" marL="0" rtl="0" algn="l">
                        <a:spcBef>
                          <a:spcPts val="0"/>
                        </a:spcBef>
                        <a:spcAft>
                          <a:spcPts val="0"/>
                        </a:spcAft>
                        <a:buNone/>
                      </a:pPr>
                      <a:r>
                        <a:t/>
                      </a:r>
                      <a:endParaRPr sz="10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Priority</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[What is the priority of this training? Why is that? How does it compare to other work? Pick two to prioritize: scale/low-facilitation, production speed, quality]</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 sz="1000">
                          <a:solidFill>
                            <a:srgbClr val="2A4169"/>
                          </a:solidFill>
                        </a:rPr>
                        <a:t>[enter]</a:t>
                      </a:r>
                      <a:endParaRPr sz="1000">
                        <a:solidFill>
                          <a:srgbClr val="2A4169"/>
                        </a:solidFill>
                      </a:endParaRPr>
                    </a:p>
                    <a:p>
                      <a:pPr indent="0" lvl="0" marL="0" rtl="0" algn="l">
                        <a:spcBef>
                          <a:spcPts val="0"/>
                        </a:spcBef>
                        <a:spcAft>
                          <a:spcPts val="0"/>
                        </a:spcAft>
                        <a:buNone/>
                      </a:pPr>
                      <a:r>
                        <a:t/>
                      </a:r>
                      <a:endParaRPr sz="10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Marketing/Sales</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[How will we market/sell the course? Is there competition for such a course?]</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 sz="1000">
                          <a:solidFill>
                            <a:srgbClr val="2A4169"/>
                          </a:solidFill>
                        </a:rPr>
                        <a:t>[enter]</a:t>
                      </a:r>
                      <a:endParaRPr sz="1000">
                        <a:solidFill>
                          <a:srgbClr val="2A4169"/>
                        </a:solidFill>
                      </a:endParaRPr>
                    </a:p>
                    <a:p>
                      <a:pPr indent="0" lvl="0" marL="0" rtl="0" algn="l">
                        <a:spcBef>
                          <a:spcPts val="0"/>
                        </a:spcBef>
                        <a:spcAft>
                          <a:spcPts val="0"/>
                        </a:spcAft>
                        <a:buNone/>
                      </a:pPr>
                      <a:r>
                        <a:t/>
                      </a:r>
                      <a:endParaRPr sz="10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7875">
                <a:tc>
                  <a:txBody>
                    <a:bodyPr/>
                    <a:lstStyle/>
                    <a:p>
                      <a:pPr indent="0" lvl="0" marL="0" rtl="0" algn="l">
                        <a:lnSpc>
                          <a:spcPct val="115000"/>
                        </a:lnSpc>
                        <a:spcBef>
                          <a:spcPts val="1600"/>
                        </a:spcBef>
                        <a:spcAft>
                          <a:spcPts val="0"/>
                        </a:spcAft>
                        <a:buNone/>
                      </a:pPr>
                      <a:r>
                        <a:rPr lang="en" sz="1100">
                          <a:solidFill>
                            <a:srgbClr val="434343"/>
                          </a:solidFill>
                          <a:latin typeface="Oxygen"/>
                          <a:ea typeface="Oxygen"/>
                          <a:cs typeface="Oxygen"/>
                          <a:sym typeface="Oxygen"/>
                        </a:rPr>
                        <a:t>Other</a:t>
                      </a:r>
                      <a:endParaRPr sz="1100">
                        <a:solidFill>
                          <a:srgbClr val="434343"/>
                        </a:solidFill>
                        <a:latin typeface="Oxygen"/>
                        <a:ea typeface="Oxygen"/>
                        <a:cs typeface="Oxygen"/>
                        <a:sym typeface="Oxygen"/>
                      </a:endParaRPr>
                    </a:p>
                    <a:p>
                      <a:pPr indent="0" lvl="0" marL="0" rtl="0" algn="l">
                        <a:lnSpc>
                          <a:spcPct val="115000"/>
                        </a:lnSpc>
                        <a:spcBef>
                          <a:spcPts val="400"/>
                        </a:spcBef>
                        <a:spcAft>
                          <a:spcPts val="0"/>
                        </a:spcAft>
                        <a:buNone/>
                      </a:pPr>
                      <a:r>
                        <a:rPr lang="en" sz="800">
                          <a:solidFill>
                            <a:schemeClr val="dk1"/>
                          </a:solidFill>
                          <a:latin typeface="Open Sans"/>
                          <a:ea typeface="Open Sans"/>
                          <a:cs typeface="Open Sans"/>
                          <a:sym typeface="Open Sans"/>
                        </a:rPr>
                        <a:t>[Is there anything else that should be considered at this time?]</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3F3F3"/>
                    </a:solidFill>
                  </a:tcPr>
                </a:tc>
                <a:tc>
                  <a:txBody>
                    <a:bodyPr/>
                    <a:lstStyle/>
                    <a:p>
                      <a:pPr indent="0" lvl="0" marL="0" rtl="0" algn="l">
                        <a:spcBef>
                          <a:spcPts val="0"/>
                        </a:spcBef>
                        <a:spcAft>
                          <a:spcPts val="0"/>
                        </a:spcAft>
                        <a:buNone/>
                      </a:pPr>
                      <a:r>
                        <a:rPr lang="en" sz="1000">
                          <a:solidFill>
                            <a:srgbClr val="2A4169"/>
                          </a:solidFill>
                        </a:rPr>
                        <a:t>[enter]</a:t>
                      </a:r>
                      <a:endParaRPr sz="1000">
                        <a:solidFill>
                          <a:srgbClr val="2A4169"/>
                        </a:solidFill>
                      </a:endParaRPr>
                    </a:p>
                    <a:p>
                      <a:pPr indent="0" lvl="0" marL="0" rtl="0" algn="l">
                        <a:spcBef>
                          <a:spcPts val="0"/>
                        </a:spcBef>
                        <a:spcAft>
                          <a:spcPts val="0"/>
                        </a:spcAft>
                        <a:buNone/>
                      </a:pPr>
                      <a:r>
                        <a:t/>
                      </a:r>
                      <a:endParaRPr sz="10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Pre-Blueprint Brainstorming pt3 (Other Continued)</a:t>
            </a:r>
            <a:endParaRPr/>
          </a:p>
        </p:txBody>
      </p:sp>
      <p:pic>
        <p:nvPicPr>
          <p:cNvPr id="406" name="Google Shape;406;p43"/>
          <p:cNvPicPr preferRelativeResize="0"/>
          <p:nvPr/>
        </p:nvPicPr>
        <p:blipFill rotWithShape="1">
          <a:blip r:embed="rId3">
            <a:alphaModFix/>
          </a:blip>
          <a:srcRect b="28140" l="0" r="28438" t="0"/>
          <a:stretch/>
        </p:blipFill>
        <p:spPr>
          <a:xfrm>
            <a:off x="6409750" y="2397825"/>
            <a:ext cx="2734250" cy="27456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A4169"/>
        </a:solidFill>
      </p:bgPr>
    </p:bg>
    <p:spTree>
      <p:nvGrpSpPr>
        <p:cNvPr id="410" name="Shape 410"/>
        <p:cNvGrpSpPr/>
        <p:nvPr/>
      </p:nvGrpSpPr>
      <p:grpSpPr>
        <a:xfrm>
          <a:off x="0" y="0"/>
          <a:ext cx="0" cy="0"/>
          <a:chOff x="0" y="0"/>
          <a:chExt cx="0" cy="0"/>
        </a:xfrm>
      </p:grpSpPr>
      <p:sp>
        <p:nvSpPr>
          <p:cNvPr id="411" name="Google Shape;411;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rPr>
              <a:t>Quick Notes: SBL, Action Mapping, and Facilitation</a:t>
            </a:r>
            <a:endParaRPr>
              <a:solidFill>
                <a:schemeClr val="lt1"/>
              </a:solidFill>
            </a:endParaRPr>
          </a:p>
        </p:txBody>
      </p:sp>
      <p:sp>
        <p:nvSpPr>
          <p:cNvPr id="412" name="Google Shape;412;p44"/>
          <p:cNvSpPr txBox="1"/>
          <p:nvPr>
            <p:ph idx="1" type="body"/>
          </p:nvPr>
        </p:nvSpPr>
        <p:spPr>
          <a:xfrm>
            <a:off x="311700" y="1194725"/>
            <a:ext cx="4668300" cy="3374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lt1"/>
              </a:buClr>
              <a:buSzPts val="1800"/>
              <a:buChar char="●"/>
            </a:pPr>
            <a:r>
              <a:rPr lang="en">
                <a:solidFill>
                  <a:schemeClr val="lt1"/>
                </a:solidFill>
              </a:rPr>
              <a:t>We apply action mapping (like backward design) for course design, emphasizing behavioral change and strategic practice &amp; content.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We use automated assessments (MCQs, test banks) to reduce facilitation time and enhance feedback speed, ensuring realism through Scenario-Based Learning (SBL).</a:t>
            </a:r>
            <a:endParaRPr>
              <a:solidFill>
                <a:schemeClr val="lt1"/>
              </a:solidFill>
            </a:endParaRPr>
          </a:p>
        </p:txBody>
      </p:sp>
      <p:pic>
        <p:nvPicPr>
          <p:cNvPr id="413" name="Google Shape;413;p44"/>
          <p:cNvPicPr preferRelativeResize="0"/>
          <p:nvPr/>
        </p:nvPicPr>
        <p:blipFill>
          <a:blip r:embed="rId3">
            <a:alphaModFix/>
          </a:blip>
          <a:stretch>
            <a:fillRect/>
          </a:stretch>
        </p:blipFill>
        <p:spPr>
          <a:xfrm>
            <a:off x="5187700" y="1194725"/>
            <a:ext cx="3651501" cy="2053975"/>
          </a:xfrm>
          <a:prstGeom prst="rect">
            <a:avLst/>
          </a:prstGeom>
          <a:noFill/>
          <a:ln>
            <a:noFill/>
          </a:ln>
        </p:spPr>
      </p:pic>
      <p:pic>
        <p:nvPicPr>
          <p:cNvPr id="414" name="Google Shape;414;p44"/>
          <p:cNvPicPr preferRelativeResize="0"/>
          <p:nvPr/>
        </p:nvPicPr>
        <p:blipFill rotWithShape="1">
          <a:blip r:embed="rId4">
            <a:alphaModFix/>
          </a:blip>
          <a:srcRect b="22839" l="16867" r="20706" t="21753"/>
          <a:stretch/>
        </p:blipFill>
        <p:spPr>
          <a:xfrm>
            <a:off x="5187700" y="3425700"/>
            <a:ext cx="2995374" cy="1329275"/>
          </a:xfrm>
          <a:prstGeom prst="rect">
            <a:avLst/>
          </a:prstGeom>
          <a:noFill/>
          <a:ln>
            <a:noFill/>
          </a:ln>
        </p:spPr>
      </p:pic>
      <p:sp>
        <p:nvSpPr>
          <p:cNvPr id="415" name="Google Shape;415;p44"/>
          <p:cNvSpPr txBox="1"/>
          <p:nvPr/>
        </p:nvSpPr>
        <p:spPr>
          <a:xfrm rot="5400000">
            <a:off x="7857125" y="3674625"/>
            <a:ext cx="9135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dk1"/>
                </a:solidFill>
                <a:latin typeface="Open Sans"/>
                <a:ea typeface="Open Sans"/>
                <a:cs typeface="Open Sans"/>
                <a:sym typeface="Open Sans"/>
              </a:rPr>
              <a:t>Second Image by EduMe</a:t>
            </a:r>
            <a:endParaRPr sz="500">
              <a:solidFill>
                <a:schemeClr val="dk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Draft of Goals</a:t>
            </a:r>
            <a:endParaRPr/>
          </a:p>
        </p:txBody>
      </p:sp>
      <p:sp>
        <p:nvSpPr>
          <p:cNvPr id="421" name="Google Shape;421;p45"/>
          <p:cNvSpPr txBox="1"/>
          <p:nvPr/>
        </p:nvSpPr>
        <p:spPr>
          <a:xfrm>
            <a:off x="3377647" y="1517002"/>
            <a:ext cx="2313300" cy="579900"/>
          </a:xfrm>
          <a:prstGeom prst="rect">
            <a:avLst/>
          </a:prstGeom>
          <a:solidFill>
            <a:srgbClr val="F3F3F3"/>
          </a:solid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900"/>
              <a:t>Overall Goal:</a:t>
            </a:r>
            <a:endParaRPr sz="900"/>
          </a:p>
          <a:p>
            <a:pPr indent="0" lvl="0" marL="0" rtl="0" algn="l">
              <a:spcBef>
                <a:spcPts val="0"/>
              </a:spcBef>
              <a:spcAft>
                <a:spcPts val="0"/>
              </a:spcAft>
              <a:buNone/>
            </a:pPr>
            <a:r>
              <a:t/>
            </a:r>
            <a:endParaRPr/>
          </a:p>
        </p:txBody>
      </p:sp>
      <p:sp>
        <p:nvSpPr>
          <p:cNvPr id="422" name="Google Shape;422;p45"/>
          <p:cNvSpPr txBox="1"/>
          <p:nvPr/>
        </p:nvSpPr>
        <p:spPr>
          <a:xfrm>
            <a:off x="311700" y="2710231"/>
            <a:ext cx="1537200" cy="783300"/>
          </a:xfrm>
          <a:prstGeom prst="rect">
            <a:avLst/>
          </a:prstGeom>
          <a:solidFill>
            <a:srgbClr val="F3F3F3"/>
          </a:solid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Sub-Topic: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3" name="Google Shape;423;p45"/>
          <p:cNvSpPr txBox="1"/>
          <p:nvPr/>
        </p:nvSpPr>
        <p:spPr>
          <a:xfrm>
            <a:off x="2038789" y="2710231"/>
            <a:ext cx="1537200" cy="783300"/>
          </a:xfrm>
          <a:prstGeom prst="rect">
            <a:avLst/>
          </a:prstGeom>
          <a:solidFill>
            <a:srgbClr val="F3F3F3"/>
          </a:solid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Sub-Topic: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4" name="Google Shape;424;p45"/>
          <p:cNvSpPr txBox="1"/>
          <p:nvPr/>
        </p:nvSpPr>
        <p:spPr>
          <a:xfrm>
            <a:off x="3765877" y="2710231"/>
            <a:ext cx="1537200" cy="783300"/>
          </a:xfrm>
          <a:prstGeom prst="rect">
            <a:avLst/>
          </a:prstGeom>
          <a:solidFill>
            <a:srgbClr val="F3F3F3"/>
          </a:solid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Sub-Topic: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5" name="Google Shape;425;p45"/>
          <p:cNvSpPr txBox="1"/>
          <p:nvPr/>
        </p:nvSpPr>
        <p:spPr>
          <a:xfrm>
            <a:off x="5492966" y="2710231"/>
            <a:ext cx="1537200" cy="783300"/>
          </a:xfrm>
          <a:prstGeom prst="rect">
            <a:avLst/>
          </a:prstGeom>
          <a:solidFill>
            <a:srgbClr val="F3F3F3"/>
          </a:solid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Sub-Topic: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6" name="Google Shape;426;p45"/>
          <p:cNvSpPr txBox="1"/>
          <p:nvPr/>
        </p:nvSpPr>
        <p:spPr>
          <a:xfrm>
            <a:off x="7220055" y="2710231"/>
            <a:ext cx="1537200" cy="783300"/>
          </a:xfrm>
          <a:prstGeom prst="rect">
            <a:avLst/>
          </a:prstGeom>
          <a:solidFill>
            <a:srgbClr val="F3F3F3"/>
          </a:solid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Sub-Topic: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cxnSp>
        <p:nvCxnSpPr>
          <p:cNvPr id="427" name="Google Shape;427;p45"/>
          <p:cNvCxnSpPr>
            <a:stCxn id="421" idx="2"/>
            <a:endCxn id="422" idx="0"/>
          </p:cNvCxnSpPr>
          <p:nvPr/>
        </p:nvCxnSpPr>
        <p:spPr>
          <a:xfrm flipH="1">
            <a:off x="1080397" y="2096902"/>
            <a:ext cx="3453900" cy="613200"/>
          </a:xfrm>
          <a:prstGeom prst="straightConnector1">
            <a:avLst/>
          </a:prstGeom>
          <a:noFill/>
          <a:ln cap="flat" cmpd="sng" w="9525">
            <a:solidFill>
              <a:schemeClr val="dk2"/>
            </a:solidFill>
            <a:prstDash val="solid"/>
            <a:round/>
            <a:headEnd len="med" w="med" type="none"/>
            <a:tailEnd len="med" w="med" type="none"/>
          </a:ln>
        </p:spPr>
      </p:cxnSp>
      <p:cxnSp>
        <p:nvCxnSpPr>
          <p:cNvPr id="428" name="Google Shape;428;p45"/>
          <p:cNvCxnSpPr>
            <a:stCxn id="421" idx="2"/>
            <a:endCxn id="423" idx="0"/>
          </p:cNvCxnSpPr>
          <p:nvPr/>
        </p:nvCxnSpPr>
        <p:spPr>
          <a:xfrm flipH="1">
            <a:off x="2807497" y="2096902"/>
            <a:ext cx="1726800" cy="613200"/>
          </a:xfrm>
          <a:prstGeom prst="straightConnector1">
            <a:avLst/>
          </a:prstGeom>
          <a:noFill/>
          <a:ln cap="flat" cmpd="sng" w="9525">
            <a:solidFill>
              <a:schemeClr val="dk2"/>
            </a:solidFill>
            <a:prstDash val="solid"/>
            <a:round/>
            <a:headEnd len="med" w="med" type="none"/>
            <a:tailEnd len="med" w="med" type="none"/>
          </a:ln>
        </p:spPr>
      </p:cxnSp>
      <p:cxnSp>
        <p:nvCxnSpPr>
          <p:cNvPr id="429" name="Google Shape;429;p45"/>
          <p:cNvCxnSpPr>
            <a:stCxn id="421" idx="2"/>
            <a:endCxn id="424" idx="0"/>
          </p:cNvCxnSpPr>
          <p:nvPr/>
        </p:nvCxnSpPr>
        <p:spPr>
          <a:xfrm>
            <a:off x="4534297" y="2096902"/>
            <a:ext cx="300" cy="613200"/>
          </a:xfrm>
          <a:prstGeom prst="straightConnector1">
            <a:avLst/>
          </a:prstGeom>
          <a:noFill/>
          <a:ln cap="flat" cmpd="sng" w="9525">
            <a:solidFill>
              <a:schemeClr val="dk2"/>
            </a:solidFill>
            <a:prstDash val="solid"/>
            <a:round/>
            <a:headEnd len="med" w="med" type="none"/>
            <a:tailEnd len="med" w="med" type="none"/>
          </a:ln>
        </p:spPr>
      </p:cxnSp>
      <p:cxnSp>
        <p:nvCxnSpPr>
          <p:cNvPr id="430" name="Google Shape;430;p45"/>
          <p:cNvCxnSpPr>
            <a:stCxn id="421" idx="2"/>
            <a:endCxn id="425" idx="0"/>
          </p:cNvCxnSpPr>
          <p:nvPr/>
        </p:nvCxnSpPr>
        <p:spPr>
          <a:xfrm>
            <a:off x="4534297" y="2096902"/>
            <a:ext cx="1727400" cy="613200"/>
          </a:xfrm>
          <a:prstGeom prst="straightConnector1">
            <a:avLst/>
          </a:prstGeom>
          <a:noFill/>
          <a:ln cap="flat" cmpd="sng" w="9525">
            <a:solidFill>
              <a:schemeClr val="dk2"/>
            </a:solidFill>
            <a:prstDash val="solid"/>
            <a:round/>
            <a:headEnd len="med" w="med" type="none"/>
            <a:tailEnd len="med" w="med" type="none"/>
          </a:ln>
        </p:spPr>
      </p:cxnSp>
      <p:cxnSp>
        <p:nvCxnSpPr>
          <p:cNvPr id="431" name="Google Shape;431;p45"/>
          <p:cNvCxnSpPr>
            <a:stCxn id="421" idx="2"/>
            <a:endCxn id="426" idx="0"/>
          </p:cNvCxnSpPr>
          <p:nvPr/>
        </p:nvCxnSpPr>
        <p:spPr>
          <a:xfrm>
            <a:off x="4534297" y="2096902"/>
            <a:ext cx="3454500" cy="613200"/>
          </a:xfrm>
          <a:prstGeom prst="straightConnector1">
            <a:avLst/>
          </a:prstGeom>
          <a:noFill/>
          <a:ln cap="flat" cmpd="sng" w="9525">
            <a:solidFill>
              <a:schemeClr val="dk2"/>
            </a:solidFill>
            <a:prstDash val="solid"/>
            <a:round/>
            <a:headEnd len="med" w="med" type="none"/>
            <a:tailEnd len="med" w="med" type="none"/>
          </a:ln>
        </p:spPr>
      </p:cxnSp>
      <p:sp>
        <p:nvSpPr>
          <p:cNvPr id="432" name="Google Shape;432;p45"/>
          <p:cNvSpPr txBox="1"/>
          <p:nvPr/>
        </p:nvSpPr>
        <p:spPr>
          <a:xfrm>
            <a:off x="311700" y="3571225"/>
            <a:ext cx="1537200" cy="783300"/>
          </a:xfrm>
          <a:prstGeom prst="rect">
            <a:avLst/>
          </a:prstGeom>
          <a:solidFill>
            <a:srgbClr val="F4CCCC"/>
          </a:solid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900"/>
              <a:t>Outcome:</a:t>
            </a:r>
            <a:endParaRPr sz="900"/>
          </a:p>
        </p:txBody>
      </p:sp>
      <p:sp>
        <p:nvSpPr>
          <p:cNvPr id="433" name="Google Shape;433;p45"/>
          <p:cNvSpPr txBox="1"/>
          <p:nvPr/>
        </p:nvSpPr>
        <p:spPr>
          <a:xfrm>
            <a:off x="2038789" y="3571225"/>
            <a:ext cx="1537200" cy="783300"/>
          </a:xfrm>
          <a:prstGeom prst="rect">
            <a:avLst/>
          </a:prstGeom>
          <a:solidFill>
            <a:srgbClr val="FCE5CD"/>
          </a:solid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900">
                <a:solidFill>
                  <a:schemeClr val="dk1"/>
                </a:solidFill>
              </a:rPr>
              <a:t>Outcome:</a:t>
            </a:r>
            <a:endParaRPr/>
          </a:p>
        </p:txBody>
      </p:sp>
      <p:sp>
        <p:nvSpPr>
          <p:cNvPr id="434" name="Google Shape;434;p45"/>
          <p:cNvSpPr txBox="1"/>
          <p:nvPr/>
        </p:nvSpPr>
        <p:spPr>
          <a:xfrm>
            <a:off x="3765877" y="3571225"/>
            <a:ext cx="1537200" cy="783300"/>
          </a:xfrm>
          <a:prstGeom prst="rect">
            <a:avLst/>
          </a:prstGeom>
          <a:solidFill>
            <a:srgbClr val="FFF2CC"/>
          </a:solid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900">
                <a:solidFill>
                  <a:schemeClr val="dk1"/>
                </a:solidFill>
              </a:rPr>
              <a:t>Outcome:</a:t>
            </a:r>
            <a:endParaRPr/>
          </a:p>
        </p:txBody>
      </p:sp>
      <p:sp>
        <p:nvSpPr>
          <p:cNvPr id="435" name="Google Shape;435;p45"/>
          <p:cNvSpPr txBox="1"/>
          <p:nvPr/>
        </p:nvSpPr>
        <p:spPr>
          <a:xfrm>
            <a:off x="5492966" y="3571225"/>
            <a:ext cx="1537200" cy="783300"/>
          </a:xfrm>
          <a:prstGeom prst="rect">
            <a:avLst/>
          </a:prstGeom>
          <a:solidFill>
            <a:srgbClr val="D9EAD3"/>
          </a:solid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900">
                <a:solidFill>
                  <a:schemeClr val="dk1"/>
                </a:solidFill>
              </a:rPr>
              <a:t>Outcome:</a:t>
            </a:r>
            <a:endParaRPr/>
          </a:p>
        </p:txBody>
      </p:sp>
      <p:sp>
        <p:nvSpPr>
          <p:cNvPr id="436" name="Google Shape;436;p45"/>
          <p:cNvSpPr txBox="1"/>
          <p:nvPr/>
        </p:nvSpPr>
        <p:spPr>
          <a:xfrm>
            <a:off x="7220055" y="3571225"/>
            <a:ext cx="1537200" cy="783300"/>
          </a:xfrm>
          <a:prstGeom prst="rect">
            <a:avLst/>
          </a:prstGeom>
          <a:solidFill>
            <a:srgbClr val="D0E0E3"/>
          </a:solid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900">
                <a:solidFill>
                  <a:schemeClr val="dk1"/>
                </a:solidFill>
              </a:rPr>
              <a:t>Outcome:</a:t>
            </a:r>
            <a:endParaRPr/>
          </a:p>
        </p:txBody>
      </p:sp>
      <p:sp>
        <p:nvSpPr>
          <p:cNvPr id="437" name="Google Shape;437;p45"/>
          <p:cNvSpPr txBox="1"/>
          <p:nvPr/>
        </p:nvSpPr>
        <p:spPr>
          <a:xfrm>
            <a:off x="3377647" y="875425"/>
            <a:ext cx="2313300" cy="579900"/>
          </a:xfrm>
          <a:prstGeom prst="rect">
            <a:avLst/>
          </a:prstGeom>
          <a:solidFill>
            <a:srgbClr val="F3F3F3"/>
          </a:solid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Overall Topic:</a:t>
            </a:r>
            <a:endParaRPr/>
          </a:p>
          <a:p>
            <a:pPr indent="0" lvl="0" marL="0" rtl="0" algn="l">
              <a:spcBef>
                <a:spcPts val="0"/>
              </a:spcBef>
              <a:spcAft>
                <a:spcPts val="0"/>
              </a:spcAft>
              <a:buNone/>
            </a:pPr>
            <a:r>
              <a:t/>
            </a:r>
            <a:endParaRPr/>
          </a:p>
        </p:txBody>
      </p:sp>
      <p:sp>
        <p:nvSpPr>
          <p:cNvPr id="438" name="Google Shape;438;p45">
            <a:hlinkClick action="ppaction://hlinksldjump" r:id="rId3"/>
          </p:cNvPr>
          <p:cNvSpPr/>
          <p:nvPr/>
        </p:nvSpPr>
        <p:spPr>
          <a:xfrm>
            <a:off x="311700" y="4482825"/>
            <a:ext cx="1537200" cy="248700"/>
          </a:xfrm>
          <a:prstGeom prst="roundRect">
            <a:avLst>
              <a:gd fmla="val 16667" name="adj"/>
            </a:avLst>
          </a:prstGeom>
          <a:solidFill>
            <a:srgbClr val="E066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Module 1 Design</a:t>
            </a:r>
            <a:endParaRPr sz="800"/>
          </a:p>
        </p:txBody>
      </p:sp>
      <p:sp>
        <p:nvSpPr>
          <p:cNvPr id="439" name="Google Shape;439;p45">
            <a:hlinkClick action="ppaction://hlinksldjump" r:id="rId4"/>
          </p:cNvPr>
          <p:cNvSpPr/>
          <p:nvPr/>
        </p:nvSpPr>
        <p:spPr>
          <a:xfrm>
            <a:off x="2038818" y="4482825"/>
            <a:ext cx="1537200" cy="248700"/>
          </a:xfrm>
          <a:prstGeom prst="roundRect">
            <a:avLst>
              <a:gd fmla="val 16667" name="adj"/>
            </a:avLst>
          </a:prstGeom>
          <a:solidFill>
            <a:srgbClr val="F6B26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Module 2 Design</a:t>
            </a:r>
            <a:endParaRPr sz="800"/>
          </a:p>
        </p:txBody>
      </p:sp>
      <p:sp>
        <p:nvSpPr>
          <p:cNvPr id="440" name="Google Shape;440;p45">
            <a:hlinkClick action="ppaction://hlinksldjump" r:id="rId5"/>
          </p:cNvPr>
          <p:cNvSpPr/>
          <p:nvPr/>
        </p:nvSpPr>
        <p:spPr>
          <a:xfrm>
            <a:off x="3765937" y="4482825"/>
            <a:ext cx="1537200" cy="248700"/>
          </a:xfrm>
          <a:prstGeom prst="roundRect">
            <a:avLst>
              <a:gd fmla="val 16667" name="adj"/>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Module 3 Design</a:t>
            </a:r>
            <a:endParaRPr sz="800"/>
          </a:p>
        </p:txBody>
      </p:sp>
      <p:sp>
        <p:nvSpPr>
          <p:cNvPr id="441" name="Google Shape;441;p45">
            <a:hlinkClick action="ppaction://hlinksldjump" r:id="rId6"/>
          </p:cNvPr>
          <p:cNvSpPr/>
          <p:nvPr/>
        </p:nvSpPr>
        <p:spPr>
          <a:xfrm>
            <a:off x="5493055" y="4482825"/>
            <a:ext cx="1537200" cy="248700"/>
          </a:xfrm>
          <a:prstGeom prst="roundRect">
            <a:avLst>
              <a:gd fmla="val 16667" name="adj"/>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Module 4 Design</a:t>
            </a:r>
            <a:endParaRPr sz="800"/>
          </a:p>
        </p:txBody>
      </p:sp>
      <p:sp>
        <p:nvSpPr>
          <p:cNvPr id="442" name="Google Shape;442;p45">
            <a:hlinkClick action="ppaction://hlinksldjump" r:id="rId7"/>
          </p:cNvPr>
          <p:cNvSpPr/>
          <p:nvPr/>
        </p:nvSpPr>
        <p:spPr>
          <a:xfrm>
            <a:off x="7220174" y="4482825"/>
            <a:ext cx="1537200" cy="248700"/>
          </a:xfrm>
          <a:prstGeom prst="roundRect">
            <a:avLst>
              <a:gd fmla="val 16667" name="adj"/>
            </a:avLst>
          </a:prstGeom>
          <a:solidFill>
            <a:srgbClr val="76A5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Module 5 Design</a:t>
            </a:r>
            <a:endParaRPr sz="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Draft of Potential Strategies</a:t>
            </a:r>
            <a:endParaRPr/>
          </a:p>
        </p:txBody>
      </p:sp>
      <p:graphicFrame>
        <p:nvGraphicFramePr>
          <p:cNvPr id="448" name="Google Shape;448;p46"/>
          <p:cNvGraphicFramePr/>
          <p:nvPr/>
        </p:nvGraphicFramePr>
        <p:xfrm>
          <a:off x="311700" y="1017725"/>
          <a:ext cx="3000000" cy="3000000"/>
        </p:xfrm>
        <a:graphic>
          <a:graphicData uri="http://schemas.openxmlformats.org/drawingml/2006/table">
            <a:tbl>
              <a:tblPr>
                <a:noFill/>
                <a:tableStyleId>{F6B6C6AD-D2D6-4E4A-9DFD-D2C7B34A233E}</a:tableStyleId>
              </a:tblPr>
              <a:tblGrid>
                <a:gridCol w="1936825"/>
                <a:gridCol w="2392250"/>
                <a:gridCol w="4035825"/>
              </a:tblGrid>
              <a:tr h="551625">
                <a:tc>
                  <a:txBody>
                    <a:bodyPr/>
                    <a:lstStyle/>
                    <a:p>
                      <a:pPr indent="0" lvl="0" marL="0" rtl="0" algn="l">
                        <a:spcBef>
                          <a:spcPts val="0"/>
                        </a:spcBef>
                        <a:spcAft>
                          <a:spcPts val="0"/>
                        </a:spcAft>
                        <a:buNone/>
                      </a:pPr>
                      <a:r>
                        <a:rPr lang="en"/>
                        <a:t>Strategy</a:t>
                      </a:r>
                      <a:endParaRPr/>
                    </a:p>
                  </a:txBody>
                  <a:tcPr marT="91425" marB="91425" marR="91425" marL="91425"/>
                </a:tc>
                <a:tc>
                  <a:txBody>
                    <a:bodyPr/>
                    <a:lstStyle/>
                    <a:p>
                      <a:pPr indent="0" lvl="0" marL="0" rtl="0" algn="l">
                        <a:spcBef>
                          <a:spcPts val="0"/>
                        </a:spcBef>
                        <a:spcAft>
                          <a:spcPts val="0"/>
                        </a:spcAft>
                        <a:buNone/>
                      </a:pPr>
                      <a:r>
                        <a:rPr lang="en"/>
                        <a:t>Why?</a:t>
                      </a:r>
                      <a:endParaRPr/>
                    </a:p>
                  </a:txBody>
                  <a:tcPr marT="91425" marB="91425" marR="91425" marL="91425"/>
                </a:tc>
                <a:tc>
                  <a:txBody>
                    <a:bodyPr/>
                    <a:lstStyle/>
                    <a:p>
                      <a:pPr indent="0" lvl="0" marL="0" rtl="0" algn="l">
                        <a:spcBef>
                          <a:spcPts val="0"/>
                        </a:spcBef>
                        <a:spcAft>
                          <a:spcPts val="0"/>
                        </a:spcAft>
                        <a:buNone/>
                      </a:pPr>
                      <a:r>
                        <a:rPr lang="en"/>
                        <a:t>How it will look.</a:t>
                      </a:r>
                      <a:endParaRPr/>
                    </a:p>
                  </a:txBody>
                  <a:tcPr marT="91425" marB="91425" marR="91425" marL="91425"/>
                </a:tc>
              </a:tr>
              <a:tr h="551625">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r>
              <a:tr h="551625">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r>
              <a:tr h="551625">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r>
              <a:tr h="551625">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r>
              <a:tr h="551625">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r>
              <a:tr h="551625">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c>
                  <a:txBody>
                    <a:bodyPr/>
                    <a:lstStyle/>
                    <a:p>
                      <a:pPr indent="0" lvl="0" marL="0" rtl="0" algn="l">
                        <a:spcBef>
                          <a:spcPts val="0"/>
                        </a:spcBef>
                        <a:spcAft>
                          <a:spcPts val="0"/>
                        </a:spcAft>
                        <a:buNone/>
                      </a:pPr>
                      <a:r>
                        <a:t/>
                      </a:r>
                      <a:endParaRPr sz="600"/>
                    </a:p>
                  </a:txBody>
                  <a:tcPr marT="91425" marB="91425" marR="91425" marL="91425"/>
                </a:tc>
              </a:tr>
            </a:tbl>
          </a:graphicData>
        </a:graphic>
      </p:graphicFrame>
      <p:sp>
        <p:nvSpPr>
          <p:cNvPr id="449" name="Google Shape;449;p46">
            <a:hlinkClick action="ppaction://hlinksldjump" r:id="rId3"/>
          </p:cNvPr>
          <p:cNvSpPr/>
          <p:nvPr/>
        </p:nvSpPr>
        <p:spPr>
          <a:xfrm>
            <a:off x="419350" y="196325"/>
            <a:ext cx="1537200" cy="248700"/>
          </a:xfrm>
          <a:prstGeom prst="roundRect">
            <a:avLst>
              <a:gd fmla="val 16667" name="adj"/>
            </a:avLst>
          </a:prstGeom>
          <a:solidFill>
            <a:srgbClr val="9E9E9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View All Hattie Strategies →</a:t>
            </a:r>
            <a:endParaRPr sz="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4CCCC"/>
                </a:highlight>
              </a:rPr>
              <a:t>Module 1 Design</a:t>
            </a:r>
            <a:endParaRPr>
              <a:highlight>
                <a:srgbClr val="F4CCCC"/>
              </a:highlight>
            </a:endParaRPr>
          </a:p>
        </p:txBody>
      </p:sp>
      <p:graphicFrame>
        <p:nvGraphicFramePr>
          <p:cNvPr id="455" name="Google Shape;455;p47"/>
          <p:cNvGraphicFramePr/>
          <p:nvPr/>
        </p:nvGraphicFramePr>
        <p:xfrm>
          <a:off x="419350" y="1017725"/>
          <a:ext cx="3000000" cy="3000000"/>
        </p:xfrm>
        <a:graphic>
          <a:graphicData uri="http://schemas.openxmlformats.org/drawingml/2006/table">
            <a:tbl>
              <a:tblPr>
                <a:noFill/>
                <a:tableStyleId>{F6B6C6AD-D2D6-4E4A-9DFD-D2C7B34A233E}</a:tableStyleId>
              </a:tblPr>
              <a:tblGrid>
                <a:gridCol w="1687050"/>
                <a:gridCol w="1687050"/>
                <a:gridCol w="1687050"/>
                <a:gridCol w="1687050"/>
                <a:gridCol w="1687050"/>
              </a:tblGrid>
              <a:tr h="644050">
                <a:tc>
                  <a:txBody>
                    <a:bodyPr/>
                    <a:lstStyle/>
                    <a:p>
                      <a:pPr indent="0" lvl="0" marL="0" rtl="0" algn="l">
                        <a:spcBef>
                          <a:spcPts val="0"/>
                        </a:spcBef>
                        <a:spcAft>
                          <a:spcPts val="0"/>
                        </a:spcAft>
                        <a:buNone/>
                      </a:pPr>
                      <a:r>
                        <a:rPr lang="en" sz="800"/>
                        <a:t>Type (Page, Assignment, Quiz,...)</a:t>
                      </a:r>
                      <a:endParaRPr sz="800"/>
                    </a:p>
                  </a:txBody>
                  <a:tcPr marT="91425" marB="91425" marR="91425" marL="91425">
                    <a:solidFill>
                      <a:srgbClr val="F4CCCC"/>
                    </a:solidFill>
                  </a:tcPr>
                </a:tc>
                <a:tc>
                  <a:txBody>
                    <a:bodyPr/>
                    <a:lstStyle/>
                    <a:p>
                      <a:pPr indent="0" lvl="0" marL="0" rtl="0" algn="l">
                        <a:spcBef>
                          <a:spcPts val="0"/>
                        </a:spcBef>
                        <a:spcAft>
                          <a:spcPts val="0"/>
                        </a:spcAft>
                        <a:buNone/>
                      </a:pPr>
                      <a:r>
                        <a:rPr lang="en" sz="800"/>
                        <a:t>Description &amp; Look/Feel</a:t>
                      </a:r>
                      <a:endParaRPr sz="800"/>
                    </a:p>
                  </a:txBody>
                  <a:tcPr marT="91425" marB="91425" marR="91425" marL="91425">
                    <a:solidFill>
                      <a:srgbClr val="F4CCCC"/>
                    </a:solidFill>
                  </a:tcPr>
                </a:tc>
                <a:tc>
                  <a:txBody>
                    <a:bodyPr/>
                    <a:lstStyle/>
                    <a:p>
                      <a:pPr indent="0" lvl="0" marL="0" rtl="0" algn="l">
                        <a:spcBef>
                          <a:spcPts val="0"/>
                        </a:spcBef>
                        <a:spcAft>
                          <a:spcPts val="0"/>
                        </a:spcAft>
                        <a:buNone/>
                      </a:pPr>
                      <a:r>
                        <a:rPr lang="en" sz="800"/>
                        <a:t>Success Criteria</a:t>
                      </a:r>
                      <a:endParaRPr sz="800"/>
                    </a:p>
                  </a:txBody>
                  <a:tcPr marT="91425" marB="91425" marR="91425" marL="91425">
                    <a:solidFill>
                      <a:srgbClr val="F4CCCC"/>
                    </a:solidFill>
                  </a:tcPr>
                </a:tc>
                <a:tc>
                  <a:txBody>
                    <a:bodyPr/>
                    <a:lstStyle/>
                    <a:p>
                      <a:pPr indent="0" lvl="0" marL="0" rtl="0" algn="l">
                        <a:spcBef>
                          <a:spcPts val="0"/>
                        </a:spcBef>
                        <a:spcAft>
                          <a:spcPts val="0"/>
                        </a:spcAft>
                        <a:buNone/>
                      </a:pPr>
                      <a:r>
                        <a:rPr lang="en" sz="800"/>
                        <a:t>Activity/Practice</a:t>
                      </a:r>
                      <a:endParaRPr sz="800"/>
                    </a:p>
                  </a:txBody>
                  <a:tcPr marT="91425" marB="91425" marR="91425" marL="91425">
                    <a:solidFill>
                      <a:srgbClr val="F4CCCC"/>
                    </a:solidFill>
                  </a:tcPr>
                </a:tc>
                <a:tc>
                  <a:txBody>
                    <a:bodyPr/>
                    <a:lstStyle/>
                    <a:p>
                      <a:pPr indent="0" lvl="0" marL="0" rtl="0" algn="l">
                        <a:spcBef>
                          <a:spcPts val="0"/>
                        </a:spcBef>
                        <a:spcAft>
                          <a:spcPts val="0"/>
                        </a:spcAft>
                        <a:buNone/>
                      </a:pPr>
                      <a:r>
                        <a:rPr lang="en" sz="800"/>
                        <a:t>Readings/Videos/Content</a:t>
                      </a:r>
                      <a:endParaRPr sz="800"/>
                    </a:p>
                  </a:txBody>
                  <a:tcPr marT="91425" marB="91425" marR="91425" marL="91425">
                    <a:solidFill>
                      <a:srgbClr val="F4CCCC"/>
                    </a:solidFill>
                  </a:tcPr>
                </a:tc>
              </a:tr>
              <a:tr h="543100">
                <a:tc>
                  <a:txBody>
                    <a:bodyPr/>
                    <a:lstStyle/>
                    <a:p>
                      <a:pPr indent="0" lvl="0" marL="0" rtl="0" algn="l">
                        <a:spcBef>
                          <a:spcPts val="0"/>
                        </a:spcBef>
                        <a:spcAft>
                          <a:spcPts val="0"/>
                        </a:spcAft>
                        <a:buNone/>
                      </a:pPr>
                      <a:r>
                        <a:rPr lang="en" sz="800"/>
                        <a:t>Overview</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64775">
                <a:tc>
                  <a:txBody>
                    <a:bodyPr/>
                    <a:lstStyle/>
                    <a:p>
                      <a:pPr indent="0" lvl="0" marL="0" rtl="0" algn="l">
                        <a:spcBef>
                          <a:spcPts val="0"/>
                        </a:spcBef>
                        <a:spcAft>
                          <a:spcPts val="0"/>
                        </a:spcAft>
                        <a:buNone/>
                      </a:pPr>
                      <a:r>
                        <a:rPr lang="en" sz="800"/>
                        <a:t>Assignment</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r h="543100">
                <a:tc>
                  <a:txBody>
                    <a:bodyPr/>
                    <a:lstStyle/>
                    <a:p>
                      <a:pPr indent="0" lvl="0" marL="0" rtl="0" algn="l">
                        <a:spcBef>
                          <a:spcPts val="0"/>
                        </a:spcBef>
                        <a:spcAft>
                          <a:spcPts val="0"/>
                        </a:spcAft>
                        <a:buNone/>
                      </a:pPr>
                      <a:r>
                        <a:rPr lang="en" sz="800"/>
                        <a:t>Quiz</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bl>
          </a:graphicData>
        </a:graphic>
      </p:graphicFrame>
      <p:sp>
        <p:nvSpPr>
          <p:cNvPr id="456" name="Google Shape;456;p47">
            <a:hlinkClick action="ppaction://hlinksldjump" r:id="rId3"/>
          </p:cNvPr>
          <p:cNvSpPr/>
          <p:nvPr/>
        </p:nvSpPr>
        <p:spPr>
          <a:xfrm>
            <a:off x="419350" y="196325"/>
            <a:ext cx="1537200" cy="248700"/>
          </a:xfrm>
          <a:prstGeom prst="roundRect">
            <a:avLst>
              <a:gd fmla="val 16667" name="adj"/>
            </a:avLst>
          </a:prstGeom>
          <a:solidFill>
            <a:srgbClr val="9E9E9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 Back to Overall Design</a:t>
            </a:r>
            <a:endParaRPr sz="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CE5CD"/>
                </a:highlight>
              </a:rPr>
              <a:t>Module 2 Design</a:t>
            </a:r>
            <a:endParaRPr>
              <a:highlight>
                <a:srgbClr val="FCE5CD"/>
              </a:highlight>
            </a:endParaRPr>
          </a:p>
        </p:txBody>
      </p:sp>
      <p:graphicFrame>
        <p:nvGraphicFramePr>
          <p:cNvPr id="462" name="Google Shape;462;p48"/>
          <p:cNvGraphicFramePr/>
          <p:nvPr/>
        </p:nvGraphicFramePr>
        <p:xfrm>
          <a:off x="419350" y="1017725"/>
          <a:ext cx="3000000" cy="3000000"/>
        </p:xfrm>
        <a:graphic>
          <a:graphicData uri="http://schemas.openxmlformats.org/drawingml/2006/table">
            <a:tbl>
              <a:tblPr>
                <a:noFill/>
                <a:tableStyleId>{F6B6C6AD-D2D6-4E4A-9DFD-D2C7B34A233E}</a:tableStyleId>
              </a:tblPr>
              <a:tblGrid>
                <a:gridCol w="1687050"/>
                <a:gridCol w="1687050"/>
                <a:gridCol w="1687050"/>
                <a:gridCol w="1687050"/>
                <a:gridCol w="1687050"/>
              </a:tblGrid>
              <a:tr h="644050">
                <a:tc>
                  <a:txBody>
                    <a:bodyPr/>
                    <a:lstStyle/>
                    <a:p>
                      <a:pPr indent="0" lvl="0" marL="0" rtl="0" algn="l">
                        <a:spcBef>
                          <a:spcPts val="0"/>
                        </a:spcBef>
                        <a:spcAft>
                          <a:spcPts val="0"/>
                        </a:spcAft>
                        <a:buNone/>
                      </a:pPr>
                      <a:r>
                        <a:rPr lang="en" sz="800"/>
                        <a:t>Type (Page, Assignment, Quiz,...)</a:t>
                      </a:r>
                      <a:endParaRPr sz="800"/>
                    </a:p>
                  </a:txBody>
                  <a:tcPr marT="91425" marB="91425" marR="91425" marL="91425">
                    <a:solidFill>
                      <a:srgbClr val="FCE5CD"/>
                    </a:solidFill>
                  </a:tcPr>
                </a:tc>
                <a:tc>
                  <a:txBody>
                    <a:bodyPr/>
                    <a:lstStyle/>
                    <a:p>
                      <a:pPr indent="0" lvl="0" marL="0" rtl="0" algn="l">
                        <a:spcBef>
                          <a:spcPts val="0"/>
                        </a:spcBef>
                        <a:spcAft>
                          <a:spcPts val="0"/>
                        </a:spcAft>
                        <a:buNone/>
                      </a:pPr>
                      <a:r>
                        <a:rPr lang="en" sz="800"/>
                        <a:t>Description &amp; Look/Feel</a:t>
                      </a:r>
                      <a:endParaRPr sz="800"/>
                    </a:p>
                  </a:txBody>
                  <a:tcPr marT="91425" marB="91425" marR="91425" marL="91425">
                    <a:solidFill>
                      <a:srgbClr val="FCE5CD"/>
                    </a:solidFill>
                  </a:tcPr>
                </a:tc>
                <a:tc>
                  <a:txBody>
                    <a:bodyPr/>
                    <a:lstStyle/>
                    <a:p>
                      <a:pPr indent="0" lvl="0" marL="0" rtl="0" algn="l">
                        <a:spcBef>
                          <a:spcPts val="0"/>
                        </a:spcBef>
                        <a:spcAft>
                          <a:spcPts val="0"/>
                        </a:spcAft>
                        <a:buNone/>
                      </a:pPr>
                      <a:r>
                        <a:rPr lang="en" sz="800"/>
                        <a:t>Success Criteria</a:t>
                      </a:r>
                      <a:endParaRPr sz="800"/>
                    </a:p>
                  </a:txBody>
                  <a:tcPr marT="91425" marB="91425" marR="91425" marL="91425">
                    <a:solidFill>
                      <a:srgbClr val="FCE5CD"/>
                    </a:solidFill>
                  </a:tcPr>
                </a:tc>
                <a:tc>
                  <a:txBody>
                    <a:bodyPr/>
                    <a:lstStyle/>
                    <a:p>
                      <a:pPr indent="0" lvl="0" marL="0" rtl="0" algn="l">
                        <a:spcBef>
                          <a:spcPts val="0"/>
                        </a:spcBef>
                        <a:spcAft>
                          <a:spcPts val="0"/>
                        </a:spcAft>
                        <a:buNone/>
                      </a:pPr>
                      <a:r>
                        <a:rPr lang="en" sz="800"/>
                        <a:t>Activity/Practice</a:t>
                      </a:r>
                      <a:endParaRPr sz="800"/>
                    </a:p>
                  </a:txBody>
                  <a:tcPr marT="91425" marB="91425" marR="91425" marL="91425">
                    <a:solidFill>
                      <a:srgbClr val="FCE5CD"/>
                    </a:solidFill>
                  </a:tcPr>
                </a:tc>
                <a:tc>
                  <a:txBody>
                    <a:bodyPr/>
                    <a:lstStyle/>
                    <a:p>
                      <a:pPr indent="0" lvl="0" marL="0" rtl="0" algn="l">
                        <a:spcBef>
                          <a:spcPts val="0"/>
                        </a:spcBef>
                        <a:spcAft>
                          <a:spcPts val="0"/>
                        </a:spcAft>
                        <a:buNone/>
                      </a:pPr>
                      <a:r>
                        <a:rPr lang="en" sz="800"/>
                        <a:t>Readings/Videos/Content</a:t>
                      </a:r>
                      <a:endParaRPr sz="800"/>
                    </a:p>
                  </a:txBody>
                  <a:tcPr marT="91425" marB="91425" marR="91425" marL="91425">
                    <a:solidFill>
                      <a:srgbClr val="FCE5CD"/>
                    </a:solidFill>
                  </a:tcPr>
                </a:tc>
              </a:tr>
              <a:tr h="543100">
                <a:tc>
                  <a:txBody>
                    <a:bodyPr/>
                    <a:lstStyle/>
                    <a:p>
                      <a:pPr indent="0" lvl="0" marL="0" rtl="0" algn="l">
                        <a:spcBef>
                          <a:spcPts val="0"/>
                        </a:spcBef>
                        <a:spcAft>
                          <a:spcPts val="0"/>
                        </a:spcAft>
                        <a:buNone/>
                      </a:pPr>
                      <a:r>
                        <a:rPr lang="en" sz="800"/>
                        <a:t>Overview</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64775">
                <a:tc>
                  <a:txBody>
                    <a:bodyPr/>
                    <a:lstStyle/>
                    <a:p>
                      <a:pPr indent="0" lvl="0" marL="0" rtl="0" algn="l">
                        <a:spcBef>
                          <a:spcPts val="0"/>
                        </a:spcBef>
                        <a:spcAft>
                          <a:spcPts val="0"/>
                        </a:spcAft>
                        <a:buNone/>
                      </a:pPr>
                      <a:r>
                        <a:rPr lang="en" sz="800"/>
                        <a:t>Assignment</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r h="543100">
                <a:tc>
                  <a:txBody>
                    <a:bodyPr/>
                    <a:lstStyle/>
                    <a:p>
                      <a:pPr indent="0" lvl="0" marL="0" rtl="0" algn="l">
                        <a:spcBef>
                          <a:spcPts val="0"/>
                        </a:spcBef>
                        <a:spcAft>
                          <a:spcPts val="0"/>
                        </a:spcAft>
                        <a:buNone/>
                      </a:pPr>
                      <a:r>
                        <a:rPr lang="en" sz="800"/>
                        <a:t>Quiz</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bl>
          </a:graphicData>
        </a:graphic>
      </p:graphicFrame>
      <p:sp>
        <p:nvSpPr>
          <p:cNvPr id="463" name="Google Shape;463;p48">
            <a:hlinkClick action="ppaction://hlinksldjump" r:id="rId3"/>
          </p:cNvPr>
          <p:cNvSpPr/>
          <p:nvPr/>
        </p:nvSpPr>
        <p:spPr>
          <a:xfrm>
            <a:off x="419350" y="196325"/>
            <a:ext cx="1537200" cy="248700"/>
          </a:xfrm>
          <a:prstGeom prst="roundRect">
            <a:avLst>
              <a:gd fmla="val 16667" name="adj"/>
            </a:avLst>
          </a:prstGeom>
          <a:solidFill>
            <a:srgbClr val="9E9E9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 Back to Overall Design</a:t>
            </a:r>
            <a:endParaRPr sz="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FFF2CC"/>
                </a:highlight>
              </a:rPr>
              <a:t>Module 3 Design</a:t>
            </a:r>
            <a:endParaRPr>
              <a:highlight>
                <a:srgbClr val="FFF2CC"/>
              </a:highlight>
            </a:endParaRPr>
          </a:p>
        </p:txBody>
      </p:sp>
      <p:graphicFrame>
        <p:nvGraphicFramePr>
          <p:cNvPr id="469" name="Google Shape;469;p49"/>
          <p:cNvGraphicFramePr/>
          <p:nvPr/>
        </p:nvGraphicFramePr>
        <p:xfrm>
          <a:off x="419350" y="1017725"/>
          <a:ext cx="3000000" cy="3000000"/>
        </p:xfrm>
        <a:graphic>
          <a:graphicData uri="http://schemas.openxmlformats.org/drawingml/2006/table">
            <a:tbl>
              <a:tblPr>
                <a:noFill/>
                <a:tableStyleId>{F6B6C6AD-D2D6-4E4A-9DFD-D2C7B34A233E}</a:tableStyleId>
              </a:tblPr>
              <a:tblGrid>
                <a:gridCol w="1687050"/>
                <a:gridCol w="1687050"/>
                <a:gridCol w="1687050"/>
                <a:gridCol w="1687050"/>
                <a:gridCol w="1687050"/>
              </a:tblGrid>
              <a:tr h="644050">
                <a:tc>
                  <a:txBody>
                    <a:bodyPr/>
                    <a:lstStyle/>
                    <a:p>
                      <a:pPr indent="0" lvl="0" marL="0" rtl="0" algn="l">
                        <a:spcBef>
                          <a:spcPts val="0"/>
                        </a:spcBef>
                        <a:spcAft>
                          <a:spcPts val="0"/>
                        </a:spcAft>
                        <a:buNone/>
                      </a:pPr>
                      <a:r>
                        <a:rPr lang="en" sz="800"/>
                        <a:t>Type (Page, Assignment, Quiz,...)</a:t>
                      </a:r>
                      <a:endParaRPr sz="800"/>
                    </a:p>
                  </a:txBody>
                  <a:tcPr marT="91425" marB="91425" marR="91425" marL="91425">
                    <a:solidFill>
                      <a:srgbClr val="FFF2CC"/>
                    </a:solidFill>
                  </a:tcPr>
                </a:tc>
                <a:tc>
                  <a:txBody>
                    <a:bodyPr/>
                    <a:lstStyle/>
                    <a:p>
                      <a:pPr indent="0" lvl="0" marL="0" rtl="0" algn="l">
                        <a:spcBef>
                          <a:spcPts val="0"/>
                        </a:spcBef>
                        <a:spcAft>
                          <a:spcPts val="0"/>
                        </a:spcAft>
                        <a:buNone/>
                      </a:pPr>
                      <a:r>
                        <a:rPr lang="en" sz="800"/>
                        <a:t>Description &amp; Look/Feel</a:t>
                      </a:r>
                      <a:endParaRPr sz="800"/>
                    </a:p>
                  </a:txBody>
                  <a:tcPr marT="91425" marB="91425" marR="91425" marL="91425">
                    <a:solidFill>
                      <a:srgbClr val="FFF2CC"/>
                    </a:solidFill>
                  </a:tcPr>
                </a:tc>
                <a:tc>
                  <a:txBody>
                    <a:bodyPr/>
                    <a:lstStyle/>
                    <a:p>
                      <a:pPr indent="0" lvl="0" marL="0" rtl="0" algn="l">
                        <a:spcBef>
                          <a:spcPts val="0"/>
                        </a:spcBef>
                        <a:spcAft>
                          <a:spcPts val="0"/>
                        </a:spcAft>
                        <a:buNone/>
                      </a:pPr>
                      <a:r>
                        <a:rPr lang="en" sz="800"/>
                        <a:t>Success Criteria</a:t>
                      </a:r>
                      <a:endParaRPr sz="800"/>
                    </a:p>
                  </a:txBody>
                  <a:tcPr marT="91425" marB="91425" marR="91425" marL="91425">
                    <a:solidFill>
                      <a:srgbClr val="FFF2CC"/>
                    </a:solidFill>
                  </a:tcPr>
                </a:tc>
                <a:tc>
                  <a:txBody>
                    <a:bodyPr/>
                    <a:lstStyle/>
                    <a:p>
                      <a:pPr indent="0" lvl="0" marL="0" rtl="0" algn="l">
                        <a:spcBef>
                          <a:spcPts val="0"/>
                        </a:spcBef>
                        <a:spcAft>
                          <a:spcPts val="0"/>
                        </a:spcAft>
                        <a:buNone/>
                      </a:pPr>
                      <a:r>
                        <a:rPr lang="en" sz="800"/>
                        <a:t>Activity/Practice</a:t>
                      </a:r>
                      <a:endParaRPr sz="800"/>
                    </a:p>
                  </a:txBody>
                  <a:tcPr marT="91425" marB="91425" marR="91425" marL="91425">
                    <a:solidFill>
                      <a:srgbClr val="FFF2CC"/>
                    </a:solidFill>
                  </a:tcPr>
                </a:tc>
                <a:tc>
                  <a:txBody>
                    <a:bodyPr/>
                    <a:lstStyle/>
                    <a:p>
                      <a:pPr indent="0" lvl="0" marL="0" rtl="0" algn="l">
                        <a:spcBef>
                          <a:spcPts val="0"/>
                        </a:spcBef>
                        <a:spcAft>
                          <a:spcPts val="0"/>
                        </a:spcAft>
                        <a:buNone/>
                      </a:pPr>
                      <a:r>
                        <a:rPr lang="en" sz="800"/>
                        <a:t>Readings/Videos/Content</a:t>
                      </a:r>
                      <a:endParaRPr sz="800"/>
                    </a:p>
                  </a:txBody>
                  <a:tcPr marT="91425" marB="91425" marR="91425" marL="91425">
                    <a:solidFill>
                      <a:srgbClr val="FFF2CC"/>
                    </a:solidFill>
                  </a:tcPr>
                </a:tc>
              </a:tr>
              <a:tr h="543100">
                <a:tc>
                  <a:txBody>
                    <a:bodyPr/>
                    <a:lstStyle/>
                    <a:p>
                      <a:pPr indent="0" lvl="0" marL="0" rtl="0" algn="l">
                        <a:spcBef>
                          <a:spcPts val="0"/>
                        </a:spcBef>
                        <a:spcAft>
                          <a:spcPts val="0"/>
                        </a:spcAft>
                        <a:buNone/>
                      </a:pPr>
                      <a:r>
                        <a:rPr lang="en" sz="800"/>
                        <a:t>Overview</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64775">
                <a:tc>
                  <a:txBody>
                    <a:bodyPr/>
                    <a:lstStyle/>
                    <a:p>
                      <a:pPr indent="0" lvl="0" marL="0" rtl="0" algn="l">
                        <a:spcBef>
                          <a:spcPts val="0"/>
                        </a:spcBef>
                        <a:spcAft>
                          <a:spcPts val="0"/>
                        </a:spcAft>
                        <a:buNone/>
                      </a:pPr>
                      <a:r>
                        <a:rPr lang="en" sz="800"/>
                        <a:t>Assignment</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r h="543100">
                <a:tc>
                  <a:txBody>
                    <a:bodyPr/>
                    <a:lstStyle/>
                    <a:p>
                      <a:pPr indent="0" lvl="0" marL="0" rtl="0" algn="l">
                        <a:spcBef>
                          <a:spcPts val="0"/>
                        </a:spcBef>
                        <a:spcAft>
                          <a:spcPts val="0"/>
                        </a:spcAft>
                        <a:buNone/>
                      </a:pPr>
                      <a:r>
                        <a:rPr lang="en" sz="800"/>
                        <a:t>Quiz</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bl>
          </a:graphicData>
        </a:graphic>
      </p:graphicFrame>
      <p:sp>
        <p:nvSpPr>
          <p:cNvPr id="470" name="Google Shape;470;p49">
            <a:hlinkClick action="ppaction://hlinksldjump" r:id="rId3"/>
          </p:cNvPr>
          <p:cNvSpPr/>
          <p:nvPr/>
        </p:nvSpPr>
        <p:spPr>
          <a:xfrm>
            <a:off x="419350" y="196325"/>
            <a:ext cx="1537200" cy="248700"/>
          </a:xfrm>
          <a:prstGeom prst="roundRect">
            <a:avLst>
              <a:gd fmla="val 16667" name="adj"/>
            </a:avLst>
          </a:prstGeom>
          <a:solidFill>
            <a:srgbClr val="9E9E9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 Back to Overall Design</a:t>
            </a:r>
            <a:endParaRPr sz="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D9EAD3"/>
                </a:highlight>
              </a:rPr>
              <a:t>Module 4 Design</a:t>
            </a:r>
            <a:endParaRPr>
              <a:highlight>
                <a:srgbClr val="D9EAD3"/>
              </a:highlight>
            </a:endParaRPr>
          </a:p>
        </p:txBody>
      </p:sp>
      <p:graphicFrame>
        <p:nvGraphicFramePr>
          <p:cNvPr id="476" name="Google Shape;476;p50"/>
          <p:cNvGraphicFramePr/>
          <p:nvPr/>
        </p:nvGraphicFramePr>
        <p:xfrm>
          <a:off x="419350" y="1017725"/>
          <a:ext cx="3000000" cy="3000000"/>
        </p:xfrm>
        <a:graphic>
          <a:graphicData uri="http://schemas.openxmlformats.org/drawingml/2006/table">
            <a:tbl>
              <a:tblPr>
                <a:noFill/>
                <a:tableStyleId>{F6B6C6AD-D2D6-4E4A-9DFD-D2C7B34A233E}</a:tableStyleId>
              </a:tblPr>
              <a:tblGrid>
                <a:gridCol w="1687050"/>
                <a:gridCol w="1687050"/>
                <a:gridCol w="1687050"/>
                <a:gridCol w="1687050"/>
                <a:gridCol w="1687050"/>
              </a:tblGrid>
              <a:tr h="644050">
                <a:tc>
                  <a:txBody>
                    <a:bodyPr/>
                    <a:lstStyle/>
                    <a:p>
                      <a:pPr indent="0" lvl="0" marL="0" rtl="0" algn="l">
                        <a:spcBef>
                          <a:spcPts val="0"/>
                        </a:spcBef>
                        <a:spcAft>
                          <a:spcPts val="0"/>
                        </a:spcAft>
                        <a:buNone/>
                      </a:pPr>
                      <a:r>
                        <a:rPr lang="en" sz="800"/>
                        <a:t>Type (Page, Assignment, Quiz,...)</a:t>
                      </a:r>
                      <a:endParaRPr sz="800"/>
                    </a:p>
                  </a:txBody>
                  <a:tcPr marT="91425" marB="91425" marR="91425" marL="91425">
                    <a:solidFill>
                      <a:srgbClr val="D9EAD3"/>
                    </a:solidFill>
                  </a:tcPr>
                </a:tc>
                <a:tc>
                  <a:txBody>
                    <a:bodyPr/>
                    <a:lstStyle/>
                    <a:p>
                      <a:pPr indent="0" lvl="0" marL="0" rtl="0" algn="l">
                        <a:spcBef>
                          <a:spcPts val="0"/>
                        </a:spcBef>
                        <a:spcAft>
                          <a:spcPts val="0"/>
                        </a:spcAft>
                        <a:buNone/>
                      </a:pPr>
                      <a:r>
                        <a:rPr lang="en" sz="800"/>
                        <a:t>Description &amp; Look/Feel</a:t>
                      </a:r>
                      <a:endParaRPr sz="800"/>
                    </a:p>
                  </a:txBody>
                  <a:tcPr marT="91425" marB="91425" marR="91425" marL="91425">
                    <a:solidFill>
                      <a:srgbClr val="D9EAD3"/>
                    </a:solidFill>
                  </a:tcPr>
                </a:tc>
                <a:tc>
                  <a:txBody>
                    <a:bodyPr/>
                    <a:lstStyle/>
                    <a:p>
                      <a:pPr indent="0" lvl="0" marL="0" rtl="0" algn="l">
                        <a:spcBef>
                          <a:spcPts val="0"/>
                        </a:spcBef>
                        <a:spcAft>
                          <a:spcPts val="0"/>
                        </a:spcAft>
                        <a:buNone/>
                      </a:pPr>
                      <a:r>
                        <a:rPr lang="en" sz="800"/>
                        <a:t>Success Criteria</a:t>
                      </a:r>
                      <a:endParaRPr sz="800"/>
                    </a:p>
                  </a:txBody>
                  <a:tcPr marT="91425" marB="91425" marR="91425" marL="91425">
                    <a:solidFill>
                      <a:srgbClr val="D9EAD3"/>
                    </a:solidFill>
                  </a:tcPr>
                </a:tc>
                <a:tc>
                  <a:txBody>
                    <a:bodyPr/>
                    <a:lstStyle/>
                    <a:p>
                      <a:pPr indent="0" lvl="0" marL="0" rtl="0" algn="l">
                        <a:spcBef>
                          <a:spcPts val="0"/>
                        </a:spcBef>
                        <a:spcAft>
                          <a:spcPts val="0"/>
                        </a:spcAft>
                        <a:buNone/>
                      </a:pPr>
                      <a:r>
                        <a:rPr lang="en" sz="800"/>
                        <a:t>Activity/Practice</a:t>
                      </a:r>
                      <a:endParaRPr sz="800"/>
                    </a:p>
                  </a:txBody>
                  <a:tcPr marT="91425" marB="91425" marR="91425" marL="91425">
                    <a:solidFill>
                      <a:srgbClr val="D9EAD3"/>
                    </a:solidFill>
                  </a:tcPr>
                </a:tc>
                <a:tc>
                  <a:txBody>
                    <a:bodyPr/>
                    <a:lstStyle/>
                    <a:p>
                      <a:pPr indent="0" lvl="0" marL="0" rtl="0" algn="l">
                        <a:spcBef>
                          <a:spcPts val="0"/>
                        </a:spcBef>
                        <a:spcAft>
                          <a:spcPts val="0"/>
                        </a:spcAft>
                        <a:buNone/>
                      </a:pPr>
                      <a:r>
                        <a:rPr lang="en" sz="800"/>
                        <a:t>Readings/Videos/Content</a:t>
                      </a:r>
                      <a:endParaRPr sz="800"/>
                    </a:p>
                  </a:txBody>
                  <a:tcPr marT="91425" marB="91425" marR="91425" marL="91425">
                    <a:solidFill>
                      <a:srgbClr val="D9EAD3"/>
                    </a:solidFill>
                  </a:tcPr>
                </a:tc>
              </a:tr>
              <a:tr h="543100">
                <a:tc>
                  <a:txBody>
                    <a:bodyPr/>
                    <a:lstStyle/>
                    <a:p>
                      <a:pPr indent="0" lvl="0" marL="0" rtl="0" algn="l">
                        <a:spcBef>
                          <a:spcPts val="0"/>
                        </a:spcBef>
                        <a:spcAft>
                          <a:spcPts val="0"/>
                        </a:spcAft>
                        <a:buNone/>
                      </a:pPr>
                      <a:r>
                        <a:rPr lang="en" sz="800"/>
                        <a:t>Overview</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64775">
                <a:tc>
                  <a:txBody>
                    <a:bodyPr/>
                    <a:lstStyle/>
                    <a:p>
                      <a:pPr indent="0" lvl="0" marL="0" rtl="0" algn="l">
                        <a:spcBef>
                          <a:spcPts val="0"/>
                        </a:spcBef>
                        <a:spcAft>
                          <a:spcPts val="0"/>
                        </a:spcAft>
                        <a:buNone/>
                      </a:pPr>
                      <a:r>
                        <a:rPr lang="en" sz="800"/>
                        <a:t>Assignment</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r h="543100">
                <a:tc>
                  <a:txBody>
                    <a:bodyPr/>
                    <a:lstStyle/>
                    <a:p>
                      <a:pPr indent="0" lvl="0" marL="0" rtl="0" algn="l">
                        <a:spcBef>
                          <a:spcPts val="0"/>
                        </a:spcBef>
                        <a:spcAft>
                          <a:spcPts val="0"/>
                        </a:spcAft>
                        <a:buNone/>
                      </a:pPr>
                      <a:r>
                        <a:rPr lang="en" sz="800"/>
                        <a:t>Quiz</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bl>
          </a:graphicData>
        </a:graphic>
      </p:graphicFrame>
      <p:sp>
        <p:nvSpPr>
          <p:cNvPr id="477" name="Google Shape;477;p50">
            <a:hlinkClick action="ppaction://hlinksldjump" r:id="rId3"/>
          </p:cNvPr>
          <p:cNvSpPr/>
          <p:nvPr/>
        </p:nvSpPr>
        <p:spPr>
          <a:xfrm>
            <a:off x="419350" y="196325"/>
            <a:ext cx="1537200" cy="248700"/>
          </a:xfrm>
          <a:prstGeom prst="roundRect">
            <a:avLst>
              <a:gd fmla="val 16667" name="adj"/>
            </a:avLst>
          </a:prstGeom>
          <a:solidFill>
            <a:srgbClr val="9E9E9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 Back to Overall Design</a:t>
            </a:r>
            <a:endParaRPr sz="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highlight>
                  <a:srgbClr val="D0E0E3"/>
                </a:highlight>
              </a:rPr>
              <a:t>Module 5 Design</a:t>
            </a:r>
            <a:endParaRPr>
              <a:highlight>
                <a:srgbClr val="D0E0E3"/>
              </a:highlight>
            </a:endParaRPr>
          </a:p>
        </p:txBody>
      </p:sp>
      <p:graphicFrame>
        <p:nvGraphicFramePr>
          <p:cNvPr id="483" name="Google Shape;483;p51"/>
          <p:cNvGraphicFramePr/>
          <p:nvPr/>
        </p:nvGraphicFramePr>
        <p:xfrm>
          <a:off x="419350" y="1017725"/>
          <a:ext cx="3000000" cy="3000000"/>
        </p:xfrm>
        <a:graphic>
          <a:graphicData uri="http://schemas.openxmlformats.org/drawingml/2006/table">
            <a:tbl>
              <a:tblPr>
                <a:noFill/>
                <a:tableStyleId>{F6B6C6AD-D2D6-4E4A-9DFD-D2C7B34A233E}</a:tableStyleId>
              </a:tblPr>
              <a:tblGrid>
                <a:gridCol w="1687050"/>
                <a:gridCol w="1687050"/>
                <a:gridCol w="1687050"/>
                <a:gridCol w="1687050"/>
                <a:gridCol w="1687050"/>
              </a:tblGrid>
              <a:tr h="644050">
                <a:tc>
                  <a:txBody>
                    <a:bodyPr/>
                    <a:lstStyle/>
                    <a:p>
                      <a:pPr indent="0" lvl="0" marL="0" rtl="0" algn="l">
                        <a:spcBef>
                          <a:spcPts val="0"/>
                        </a:spcBef>
                        <a:spcAft>
                          <a:spcPts val="0"/>
                        </a:spcAft>
                        <a:buNone/>
                      </a:pPr>
                      <a:r>
                        <a:rPr lang="en" sz="800"/>
                        <a:t>Type (Page, Assignment, Quiz,...)</a:t>
                      </a:r>
                      <a:endParaRPr sz="800"/>
                    </a:p>
                  </a:txBody>
                  <a:tcPr marT="91425" marB="91425" marR="91425" marL="91425">
                    <a:solidFill>
                      <a:srgbClr val="D0E0E3"/>
                    </a:solidFill>
                  </a:tcPr>
                </a:tc>
                <a:tc>
                  <a:txBody>
                    <a:bodyPr/>
                    <a:lstStyle/>
                    <a:p>
                      <a:pPr indent="0" lvl="0" marL="0" rtl="0" algn="l">
                        <a:spcBef>
                          <a:spcPts val="0"/>
                        </a:spcBef>
                        <a:spcAft>
                          <a:spcPts val="0"/>
                        </a:spcAft>
                        <a:buNone/>
                      </a:pPr>
                      <a:r>
                        <a:rPr lang="en" sz="800"/>
                        <a:t>Description &amp; Look/Feel</a:t>
                      </a:r>
                      <a:endParaRPr sz="800"/>
                    </a:p>
                  </a:txBody>
                  <a:tcPr marT="91425" marB="91425" marR="91425" marL="91425">
                    <a:solidFill>
                      <a:srgbClr val="D0E0E3"/>
                    </a:solidFill>
                  </a:tcPr>
                </a:tc>
                <a:tc>
                  <a:txBody>
                    <a:bodyPr/>
                    <a:lstStyle/>
                    <a:p>
                      <a:pPr indent="0" lvl="0" marL="0" rtl="0" algn="l">
                        <a:spcBef>
                          <a:spcPts val="0"/>
                        </a:spcBef>
                        <a:spcAft>
                          <a:spcPts val="0"/>
                        </a:spcAft>
                        <a:buNone/>
                      </a:pPr>
                      <a:r>
                        <a:rPr lang="en" sz="800"/>
                        <a:t>Success Criteria</a:t>
                      </a:r>
                      <a:endParaRPr sz="800"/>
                    </a:p>
                  </a:txBody>
                  <a:tcPr marT="91425" marB="91425" marR="91425" marL="91425">
                    <a:solidFill>
                      <a:srgbClr val="D0E0E3"/>
                    </a:solidFill>
                  </a:tcPr>
                </a:tc>
                <a:tc>
                  <a:txBody>
                    <a:bodyPr/>
                    <a:lstStyle/>
                    <a:p>
                      <a:pPr indent="0" lvl="0" marL="0" rtl="0" algn="l">
                        <a:spcBef>
                          <a:spcPts val="0"/>
                        </a:spcBef>
                        <a:spcAft>
                          <a:spcPts val="0"/>
                        </a:spcAft>
                        <a:buNone/>
                      </a:pPr>
                      <a:r>
                        <a:rPr lang="en" sz="800"/>
                        <a:t>Activity/Practice</a:t>
                      </a:r>
                      <a:endParaRPr sz="800"/>
                    </a:p>
                  </a:txBody>
                  <a:tcPr marT="91425" marB="91425" marR="91425" marL="91425">
                    <a:solidFill>
                      <a:srgbClr val="D0E0E3"/>
                    </a:solidFill>
                  </a:tcPr>
                </a:tc>
                <a:tc>
                  <a:txBody>
                    <a:bodyPr/>
                    <a:lstStyle/>
                    <a:p>
                      <a:pPr indent="0" lvl="0" marL="0" rtl="0" algn="l">
                        <a:spcBef>
                          <a:spcPts val="0"/>
                        </a:spcBef>
                        <a:spcAft>
                          <a:spcPts val="0"/>
                        </a:spcAft>
                        <a:buNone/>
                      </a:pPr>
                      <a:r>
                        <a:rPr lang="en" sz="800"/>
                        <a:t>Readings/Videos/Content</a:t>
                      </a:r>
                      <a:endParaRPr sz="800"/>
                    </a:p>
                  </a:txBody>
                  <a:tcPr marT="91425" marB="91425" marR="91425" marL="91425">
                    <a:solidFill>
                      <a:srgbClr val="D0E0E3"/>
                    </a:solidFill>
                  </a:tcPr>
                </a:tc>
              </a:tr>
              <a:tr h="543100">
                <a:tc>
                  <a:txBody>
                    <a:bodyPr/>
                    <a:lstStyle/>
                    <a:p>
                      <a:pPr indent="0" lvl="0" marL="0" rtl="0" algn="l">
                        <a:spcBef>
                          <a:spcPts val="0"/>
                        </a:spcBef>
                        <a:spcAft>
                          <a:spcPts val="0"/>
                        </a:spcAft>
                        <a:buNone/>
                      </a:pPr>
                      <a:r>
                        <a:rPr lang="en" sz="800"/>
                        <a:t>Overview</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c>
                  <a:txBody>
                    <a:bodyPr/>
                    <a:lstStyle/>
                    <a:p>
                      <a:pPr indent="0" lvl="0" marL="0" rtl="0" algn="l">
                        <a:spcBef>
                          <a:spcPts val="0"/>
                        </a:spcBef>
                        <a:spcAft>
                          <a:spcPts val="0"/>
                        </a:spcAft>
                        <a:buNone/>
                      </a:pPr>
                      <a:r>
                        <a:t/>
                      </a:r>
                      <a:endParaRPr sz="800"/>
                    </a:p>
                  </a:txBody>
                  <a:tcPr marT="91425" marB="91425" marR="91425" marL="91425">
                    <a:solidFill>
                      <a:srgbClr val="000000"/>
                    </a:solidFill>
                  </a:tcPr>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43100">
                <a:tc>
                  <a:txBody>
                    <a:bodyPr/>
                    <a:lstStyle/>
                    <a:p>
                      <a:pPr indent="0" lvl="0" marL="0" rtl="0" algn="l">
                        <a:spcBef>
                          <a:spcPts val="0"/>
                        </a:spcBef>
                        <a:spcAft>
                          <a:spcPts val="0"/>
                        </a:spcAft>
                        <a:buNone/>
                      </a:pPr>
                      <a:r>
                        <a:rPr lang="en" sz="800"/>
                        <a:t>Page</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564775">
                <a:tc>
                  <a:txBody>
                    <a:bodyPr/>
                    <a:lstStyle/>
                    <a:p>
                      <a:pPr indent="0" lvl="0" marL="0" rtl="0" algn="l">
                        <a:spcBef>
                          <a:spcPts val="0"/>
                        </a:spcBef>
                        <a:spcAft>
                          <a:spcPts val="0"/>
                        </a:spcAft>
                        <a:buNone/>
                      </a:pPr>
                      <a:r>
                        <a:rPr lang="en" sz="800"/>
                        <a:t>Assignment</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r h="543100">
                <a:tc>
                  <a:txBody>
                    <a:bodyPr/>
                    <a:lstStyle/>
                    <a:p>
                      <a:pPr indent="0" lvl="0" marL="0" rtl="0" algn="l">
                        <a:spcBef>
                          <a:spcPts val="0"/>
                        </a:spcBef>
                        <a:spcAft>
                          <a:spcPts val="0"/>
                        </a:spcAft>
                        <a:buNone/>
                      </a:pPr>
                      <a:r>
                        <a:rPr lang="en" sz="800"/>
                        <a:t>Quiz</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c>
                  <a:txBody>
                    <a:bodyPr/>
                    <a:lstStyle/>
                    <a:p>
                      <a:pPr indent="0" lvl="0" marL="0" rtl="0" algn="l">
                        <a:spcBef>
                          <a:spcPts val="0"/>
                        </a:spcBef>
                        <a:spcAft>
                          <a:spcPts val="0"/>
                        </a:spcAft>
                        <a:buNone/>
                      </a:pPr>
                      <a:r>
                        <a:t/>
                      </a:r>
                      <a:endParaRPr sz="800"/>
                    </a:p>
                  </a:txBody>
                  <a:tcPr marT="91425" marB="91425" marR="91425" marL="91425">
                    <a:solidFill>
                      <a:schemeClr val="dk1"/>
                    </a:solidFill>
                  </a:tcPr>
                </a:tc>
              </a:tr>
            </a:tbl>
          </a:graphicData>
        </a:graphic>
      </p:graphicFrame>
      <p:sp>
        <p:nvSpPr>
          <p:cNvPr id="484" name="Google Shape;484;p51">
            <a:hlinkClick action="ppaction://hlinksldjump" r:id="rId3"/>
          </p:cNvPr>
          <p:cNvSpPr/>
          <p:nvPr/>
        </p:nvSpPr>
        <p:spPr>
          <a:xfrm>
            <a:off x="419350" y="196325"/>
            <a:ext cx="1537200" cy="248700"/>
          </a:xfrm>
          <a:prstGeom prst="roundRect">
            <a:avLst>
              <a:gd fmla="val 16667" name="adj"/>
            </a:avLst>
          </a:prstGeom>
          <a:solidFill>
            <a:srgbClr val="9E9E9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 Back to Overall Design</a:t>
            </a:r>
            <a:endParaRPr sz="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Look &amp; Feel</a:t>
            </a:r>
            <a:endParaRPr/>
          </a:p>
        </p:txBody>
      </p:sp>
      <p:pic>
        <p:nvPicPr>
          <p:cNvPr id="490" name="Google Shape;490;p52"/>
          <p:cNvPicPr preferRelativeResize="0"/>
          <p:nvPr/>
        </p:nvPicPr>
        <p:blipFill rotWithShape="1">
          <a:blip r:embed="rId3">
            <a:alphaModFix/>
          </a:blip>
          <a:srcRect b="27625" l="0" r="28438" t="0"/>
          <a:stretch/>
        </p:blipFill>
        <p:spPr>
          <a:xfrm>
            <a:off x="6409750" y="2378025"/>
            <a:ext cx="2734250" cy="27654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List of Strategies with Hattie Effect Size</a:t>
            </a:r>
            <a:endParaRPr/>
          </a:p>
        </p:txBody>
      </p:sp>
      <p:graphicFrame>
        <p:nvGraphicFramePr>
          <p:cNvPr id="496" name="Google Shape;496;p53"/>
          <p:cNvGraphicFramePr/>
          <p:nvPr/>
        </p:nvGraphicFramePr>
        <p:xfrm>
          <a:off x="272075" y="1083100"/>
          <a:ext cx="3000000" cy="3000000"/>
        </p:xfrm>
        <a:graphic>
          <a:graphicData uri="http://schemas.openxmlformats.org/drawingml/2006/table">
            <a:tbl>
              <a:tblPr>
                <a:noFill/>
                <a:tableStyleId>{24401D70-A086-41CB-8071-5FDFB0AE78F2}</a:tableStyleId>
              </a:tblPr>
              <a:tblGrid>
                <a:gridCol w="400050"/>
                <a:gridCol w="1571625"/>
                <a:gridCol w="438150"/>
              </a:tblGrid>
              <a:tr h="12700">
                <a:tc>
                  <a:txBody>
                    <a:bodyPr/>
                    <a:lstStyle/>
                    <a:p>
                      <a:pPr indent="0" lvl="0" marL="0" rtl="0" algn="l">
                        <a:spcBef>
                          <a:spcPts val="0"/>
                        </a:spcBef>
                        <a:spcAft>
                          <a:spcPts val="0"/>
                        </a:spcAft>
                        <a:buNone/>
                      </a:pPr>
                      <a:r>
                        <a:t/>
                      </a:r>
                      <a:endParaRPr sz="900">
                        <a:latin typeface="Open Sans"/>
                        <a:ea typeface="Open Sans"/>
                        <a:cs typeface="Open Sans"/>
                        <a:sym typeface="Open Sans"/>
                      </a:endParaRPr>
                    </a:p>
                  </a:txBody>
                  <a:tcPr marT="63500" marB="63500" marR="63500" marL="63500"/>
                </a:tc>
                <a:tc>
                  <a:txBody>
                    <a:bodyPr/>
                    <a:lstStyle/>
                    <a:p>
                      <a:pPr indent="0" lvl="0" marL="0" rtl="0" algn="l">
                        <a:spcBef>
                          <a:spcPts val="0"/>
                        </a:spcBef>
                        <a:spcAft>
                          <a:spcPts val="0"/>
                        </a:spcAft>
                        <a:buNone/>
                      </a:pPr>
                      <a:r>
                        <a:rPr lang="en" sz="900">
                          <a:latin typeface="Open Sans"/>
                          <a:ea typeface="Open Sans"/>
                          <a:cs typeface="Open Sans"/>
                          <a:sym typeface="Open Sans"/>
                        </a:rPr>
                        <a:t>Strategy </a:t>
                      </a:r>
                      <a:r>
                        <a:rPr lang="en" sz="900" u="sng">
                          <a:solidFill>
                            <a:srgbClr val="1155CC"/>
                          </a:solidFill>
                          <a:latin typeface="Open Sans"/>
                          <a:ea typeface="Open Sans"/>
                          <a:cs typeface="Open Sans"/>
                          <a:sym typeface="Open Sans"/>
                          <a:hlinkClick r:id="rId3">
                            <a:extLst>
                              <a:ext uri="{A12FA001-AC4F-418D-AE19-62706E023703}">
                                <ahyp:hlinkClr val="tx"/>
                              </a:ext>
                            </a:extLst>
                          </a:hlinkClick>
                        </a:rPr>
                        <a:t>(Click here for strategy definitions)</a:t>
                      </a:r>
                      <a:endParaRPr sz="900">
                        <a:latin typeface="Open Sans"/>
                        <a:ea typeface="Open Sans"/>
                        <a:cs typeface="Open Sans"/>
                        <a:sym typeface="Open Sans"/>
                      </a:endParaRPr>
                    </a:p>
                  </a:txBody>
                  <a:tcPr marT="63500" marB="63500" marR="63500" marL="63500">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900">
                          <a:latin typeface="Open Sans"/>
                          <a:ea typeface="Open Sans"/>
                          <a:cs typeface="Open Sans"/>
                          <a:sym typeface="Open Sans"/>
                        </a:rPr>
                        <a:t>Effect Size</a:t>
                      </a:r>
                      <a:endParaRPr sz="900">
                        <a:latin typeface="Open Sans"/>
                        <a:ea typeface="Open Sans"/>
                        <a:cs typeface="Open Sans"/>
                        <a:sym typeface="Open Sans"/>
                      </a:endParaRPr>
                    </a:p>
                  </a:txBody>
                  <a:tcPr marT="63500" marB="63500" marR="63500" marL="63500">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Jigsaw Method</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1.2</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(Teacher) Credibility</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1.09</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Integrate Knowledge</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0.93</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Success Criteria</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0.88</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Video Review</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0.88</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(Teacher) Clarity</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0.84</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Classroom Discussion</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0.82</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Mnemonics</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0.8</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Deliberate Practice</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0.79</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Planning &amp; Prediction</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0.76</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Reflection</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0.75</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Help Seeking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0.72</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Summarizing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0.71</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497" name="Google Shape;497;p53"/>
          <p:cNvGraphicFramePr/>
          <p:nvPr/>
        </p:nvGraphicFramePr>
        <p:xfrm>
          <a:off x="2767100" y="1212650"/>
          <a:ext cx="3000000" cy="3000000"/>
        </p:xfrm>
        <a:graphic>
          <a:graphicData uri="http://schemas.openxmlformats.org/drawingml/2006/table">
            <a:tbl>
              <a:tblPr>
                <a:noFill/>
                <a:tableStyleId>{24401D70-A086-41CB-8071-5FDFB0AE78F2}</a:tableStyleId>
              </a:tblPr>
              <a:tblGrid>
                <a:gridCol w="400050"/>
                <a:gridCol w="1571625"/>
                <a:gridCol w="438150"/>
              </a:tblGrid>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Self-Directed Learning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0.67</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Spaced Practice</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0.65</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Concept Mapping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0.64</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Vocabulary</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0.63</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Feedback</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0.62</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Metacognition</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0.6</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Direct Instruction</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0.59</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Interactive Video</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0.58</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Group Cohesion</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0.53</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Clear Goal Intentions</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0.51</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Imagery</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0.51</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Note-taking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0.51</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Peer Tutoring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0.51</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Questioning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0.49</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498" name="Google Shape;498;p53"/>
          <p:cNvGraphicFramePr/>
          <p:nvPr/>
        </p:nvGraphicFramePr>
        <p:xfrm>
          <a:off x="5262125" y="1212650"/>
          <a:ext cx="3000000" cy="3000000"/>
        </p:xfrm>
        <a:graphic>
          <a:graphicData uri="http://schemas.openxmlformats.org/drawingml/2006/table">
            <a:tbl>
              <a:tblPr>
                <a:noFill/>
                <a:tableStyleId>{24401D70-A086-41CB-8071-5FDFB0AE78F2}</a:tableStyleId>
              </a:tblPr>
              <a:tblGrid>
                <a:gridCol w="400050"/>
                <a:gridCol w="1571625"/>
                <a:gridCol w="438150"/>
              </a:tblGrid>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Small Group Learning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0.47</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Differentiation</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0.46</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Practice Testing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0.46</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Interleaved Practice</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0.44</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Peer Assessment</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0.44</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Underlining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0.44</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R cap="flat" cmpd="sng" w="12700">
                      <a:solidFill>
                        <a:srgbClr val="000000"/>
                      </a:solidFill>
                      <a:prstDash val="solid"/>
                      <a:round/>
                      <a:headEnd len="sm" w="sm" type="none"/>
                      <a:tailEnd len="sm" w="sm" type="none"/>
                    </a:lnR>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Advance Organizers</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0.42</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0" lvl="0" marL="457200" rtl="0" algn="l">
                        <a:spcBef>
                          <a:spcPts val="0"/>
                        </a:spcBef>
                        <a:spcAft>
                          <a:spcPts val="0"/>
                        </a:spcAft>
                        <a:buNone/>
                      </a:pPr>
                      <a:r>
                        <a:t/>
                      </a:r>
                      <a:endParaRPr sz="900">
                        <a:latin typeface="Open Sans"/>
                        <a:ea typeface="Open Sans"/>
                        <a:cs typeface="Open Sans"/>
                        <a:sym typeface="Open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Virtual Reality</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0.42</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Gaming / simulations</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0.41</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Goal Commitment</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0.4</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Collaborative Learning</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0.39</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Worked Examples</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0.37</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Audiovisuals</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0.36</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00">
                <a:tc>
                  <a:txBody>
                    <a:bodyPr/>
                    <a:lstStyle/>
                    <a:p>
                      <a:pPr indent="-228600" lvl="0" marL="228600" rtl="0" algn="l">
                        <a:spcBef>
                          <a:spcPts val="0"/>
                        </a:spcBef>
                        <a:spcAft>
                          <a:spcPts val="0"/>
                        </a:spcAft>
                        <a:buSzPts val="900"/>
                        <a:buFont typeface="Open Sans"/>
                        <a:buNone/>
                      </a:pPr>
                      <a:r>
                        <a:t/>
                      </a:r>
                      <a:endParaRPr sz="900">
                        <a:latin typeface="Open Sans"/>
                        <a:ea typeface="Open Sans"/>
                        <a:cs typeface="Open Sans"/>
                        <a:sym typeface="Open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900">
                          <a:latin typeface="Open Sans"/>
                          <a:ea typeface="Open Sans"/>
                          <a:cs typeface="Open Sans"/>
                          <a:sym typeface="Open Sans"/>
                        </a:rPr>
                        <a:t>Tactile Stimulation</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latin typeface="Open Sans"/>
                          <a:ea typeface="Open Sans"/>
                          <a:cs typeface="Open Sans"/>
                          <a:sym typeface="Open Sans"/>
                        </a:rPr>
                        <a:t>0.36</a:t>
                      </a:r>
                      <a:endParaRPr sz="900">
                        <a:latin typeface="Open Sans"/>
                        <a:ea typeface="Open Sans"/>
                        <a:cs typeface="Open Sans"/>
                        <a:sym typeface="Open Sans"/>
                      </a:endParaRPr>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99" name="Google Shape;499;p53">
            <a:hlinkClick action="ppaction://hlinksldjump" r:id="rId4"/>
          </p:cNvPr>
          <p:cNvSpPr/>
          <p:nvPr/>
        </p:nvSpPr>
        <p:spPr>
          <a:xfrm>
            <a:off x="419350" y="196325"/>
            <a:ext cx="1537200" cy="248700"/>
          </a:xfrm>
          <a:prstGeom prst="roundRect">
            <a:avLst>
              <a:gd fmla="val 16667" name="adj"/>
            </a:avLst>
          </a:prstGeom>
          <a:solidFill>
            <a:srgbClr val="9E9E9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t>← Back to Strategies</a:t>
            </a:r>
            <a:endParaRPr sz="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Draft of Final Assessment (if needed)</a:t>
            </a:r>
            <a:endParaRPr/>
          </a:p>
        </p:txBody>
      </p:sp>
      <p:sp>
        <p:nvSpPr>
          <p:cNvPr id="505" name="Google Shape;505;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Some institutions may call for a written assessment or project to provide credit. Given the time required to score and provide feedback on these, these should only be implemented if required. Otherwise, the assessments for courses should be set up as an automatically-graded quiz per module.</a:t>
            </a:r>
            <a:endParaRPr/>
          </a:p>
          <a:p>
            <a:pPr indent="0" lvl="0" marL="0" rtl="0" algn="l">
              <a:spcBef>
                <a:spcPts val="1200"/>
              </a:spcBef>
              <a:spcAft>
                <a:spcPts val="1200"/>
              </a:spcAft>
              <a:buNone/>
            </a:pPr>
            <a:r>
              <a:rPr lang="en"/>
              <a:t>If there needs to be a final assessment, describe it here: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IE 2022-23 V.1">
  <a:themeElements>
    <a:clrScheme name="Simple Light">
      <a:dk1>
        <a:srgbClr val="0D0D0D"/>
      </a:dk1>
      <a:lt1>
        <a:srgbClr val="FFFFFF"/>
      </a:lt1>
      <a:dk2>
        <a:srgbClr val="B0CDD9"/>
      </a:dk2>
      <a:lt2>
        <a:srgbClr val="BBD86E"/>
      </a:lt2>
      <a:accent1>
        <a:srgbClr val="048ABF"/>
      </a:accent1>
      <a:accent2>
        <a:srgbClr val="B0CDD9"/>
      </a:accent2>
      <a:accent3>
        <a:srgbClr val="9AD0E5"/>
      </a:accent3>
      <a:accent4>
        <a:srgbClr val="E7F0F3"/>
      </a:accent4>
      <a:accent5>
        <a:srgbClr val="697B82"/>
      </a:accent5>
      <a:accent6>
        <a:srgbClr val="036E98"/>
      </a:accent6>
      <a:hlink>
        <a:srgbClr val="0D6BA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